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24"/>
  </p:notesMasterIdLst>
  <p:sldIdLst>
    <p:sldId id="256" r:id="rId2"/>
    <p:sldId id="258" r:id="rId3"/>
    <p:sldId id="259" r:id="rId4"/>
    <p:sldId id="260" r:id="rId5"/>
    <p:sldId id="261" r:id="rId6"/>
    <p:sldId id="262" r:id="rId7"/>
    <p:sldId id="269" r:id="rId8"/>
    <p:sldId id="263" r:id="rId9"/>
    <p:sldId id="270" r:id="rId10"/>
    <p:sldId id="272" r:id="rId11"/>
    <p:sldId id="273" r:id="rId12"/>
    <p:sldId id="271" r:id="rId13"/>
    <p:sldId id="264" r:id="rId14"/>
    <p:sldId id="274" r:id="rId15"/>
    <p:sldId id="257" r:id="rId16"/>
    <p:sldId id="275" r:id="rId17"/>
    <p:sldId id="276" r:id="rId18"/>
    <p:sldId id="277" r:id="rId19"/>
    <p:sldId id="278" r:id="rId20"/>
    <p:sldId id="279" r:id="rId21"/>
    <p:sldId id="280" r:id="rId22"/>
    <p:sldId id="281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9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C8BCC7-2A47-49D7-A357-CA327E68AFA5}" type="doc">
      <dgm:prSet loTypeId="urn:microsoft.com/office/officeart/2005/8/layout/hChevron3" loCatId="process" qsTypeId="urn:microsoft.com/office/officeart/2005/8/quickstyle/3d2" qsCatId="3D" csTypeId="urn:microsoft.com/office/officeart/2005/8/colors/colorful4" csCatId="colorful" phldr="1"/>
      <dgm:spPr/>
    </dgm:pt>
    <dgm:pt modelId="{CFAEB5E6-0BCD-44E8-B12E-37532A826DFB}">
      <dgm:prSet phldrT="[Text]" custT="1"/>
      <dgm:spPr/>
      <dgm:t>
        <a:bodyPr/>
        <a:lstStyle/>
        <a:p>
          <a:r>
            <a:rPr lang="en-US" sz="1100" b="0" dirty="0">
              <a:solidFill>
                <a:schemeClr val="tx1"/>
              </a:solidFill>
            </a:rPr>
            <a:t>Bull Dyke</a:t>
          </a:r>
        </a:p>
      </dgm:t>
    </dgm:pt>
    <dgm:pt modelId="{55FDE78B-2853-4003-873A-8C05DE2E08C3}" type="parTrans" cxnId="{A83ED9E1-E4DA-4B66-9DB3-9AD250E23BEC}">
      <dgm:prSet/>
      <dgm:spPr/>
      <dgm:t>
        <a:bodyPr/>
        <a:lstStyle/>
        <a:p>
          <a:endParaRPr lang="en-US" sz="1200" b="1"/>
        </a:p>
      </dgm:t>
    </dgm:pt>
    <dgm:pt modelId="{07D8EFB1-849D-4B06-95D1-529E89F57087}" type="sibTrans" cxnId="{A83ED9E1-E4DA-4B66-9DB3-9AD250E23BEC}">
      <dgm:prSet/>
      <dgm:spPr/>
      <dgm:t>
        <a:bodyPr/>
        <a:lstStyle/>
        <a:p>
          <a:endParaRPr lang="en-US" sz="1200" b="1"/>
        </a:p>
      </dgm:t>
    </dgm:pt>
    <dgm:pt modelId="{F5A31D42-4DE8-4261-B8CF-6984DDEBE8EA}">
      <dgm:prSet phldrT="[Text]" custT="1"/>
      <dgm:spPr/>
      <dgm:t>
        <a:bodyPr/>
        <a:lstStyle/>
        <a:p>
          <a:r>
            <a:rPr lang="en-US" sz="1100" b="0" dirty="0">
              <a:solidFill>
                <a:schemeClr val="tx1"/>
              </a:solidFill>
            </a:rPr>
            <a:t>Butch</a:t>
          </a:r>
        </a:p>
      </dgm:t>
    </dgm:pt>
    <dgm:pt modelId="{37BBB9A1-B4F8-4BEF-9F55-F88AF529D2A3}" type="parTrans" cxnId="{D03BD506-B87D-444D-9FDD-7CE6F7322B9C}">
      <dgm:prSet/>
      <dgm:spPr/>
      <dgm:t>
        <a:bodyPr/>
        <a:lstStyle/>
        <a:p>
          <a:endParaRPr lang="en-US" sz="1200" b="1"/>
        </a:p>
      </dgm:t>
    </dgm:pt>
    <dgm:pt modelId="{06873B7E-0935-4C63-B8D8-30F21820A03F}" type="sibTrans" cxnId="{D03BD506-B87D-444D-9FDD-7CE6F7322B9C}">
      <dgm:prSet/>
      <dgm:spPr/>
      <dgm:t>
        <a:bodyPr/>
        <a:lstStyle/>
        <a:p>
          <a:endParaRPr lang="en-US" sz="1200" b="1"/>
        </a:p>
      </dgm:t>
    </dgm:pt>
    <dgm:pt modelId="{361C5FE5-9D78-4707-ABD2-0169B6815B1D}">
      <dgm:prSet phldrT="[Text]" custT="1"/>
      <dgm:spPr/>
      <dgm:t>
        <a:bodyPr/>
        <a:lstStyle/>
        <a:p>
          <a:r>
            <a:rPr lang="en-US" sz="1100" b="0" dirty="0">
              <a:solidFill>
                <a:schemeClr val="tx1"/>
              </a:solidFill>
            </a:rPr>
            <a:t>Bi </a:t>
          </a:r>
        </a:p>
        <a:p>
          <a:r>
            <a:rPr lang="en-US" sz="1100" b="0" dirty="0">
              <a:solidFill>
                <a:schemeClr val="tx1"/>
              </a:solidFill>
            </a:rPr>
            <a:t>Sexual</a:t>
          </a:r>
        </a:p>
      </dgm:t>
    </dgm:pt>
    <dgm:pt modelId="{167B4DB0-A2CE-42A9-83E9-C7C643697D79}" type="parTrans" cxnId="{11BD988B-75D2-46FA-BC41-D4F2DE23F52C}">
      <dgm:prSet/>
      <dgm:spPr/>
      <dgm:t>
        <a:bodyPr/>
        <a:lstStyle/>
        <a:p>
          <a:endParaRPr lang="en-US" sz="1200" b="1"/>
        </a:p>
      </dgm:t>
    </dgm:pt>
    <dgm:pt modelId="{7241C455-7969-41E5-9980-B9836E467067}" type="sibTrans" cxnId="{11BD988B-75D2-46FA-BC41-D4F2DE23F52C}">
      <dgm:prSet/>
      <dgm:spPr/>
      <dgm:t>
        <a:bodyPr/>
        <a:lstStyle/>
        <a:p>
          <a:endParaRPr lang="en-US" sz="1200" b="1"/>
        </a:p>
      </dgm:t>
    </dgm:pt>
    <dgm:pt modelId="{65B12661-F60B-486E-A1D9-7F7A2B74597C}">
      <dgm:prSet phldrT="[Text]" custT="1"/>
      <dgm:spPr/>
      <dgm:t>
        <a:bodyPr/>
        <a:lstStyle/>
        <a:p>
          <a:r>
            <a:rPr lang="en-US" sz="1200" b="0" dirty="0">
              <a:solidFill>
                <a:schemeClr val="tx1"/>
              </a:solidFill>
            </a:rPr>
            <a:t>Ever</a:t>
          </a:r>
          <a:r>
            <a:rPr lang="en-US" sz="1200" b="1" dirty="0">
              <a:solidFill>
                <a:schemeClr val="tx1"/>
              </a:solidFill>
            </a:rPr>
            <a:t> </a:t>
          </a:r>
        </a:p>
        <a:p>
          <a:r>
            <a:rPr lang="en-US" sz="1200" b="0" dirty="0">
              <a:solidFill>
                <a:schemeClr val="tx1"/>
              </a:solidFill>
            </a:rPr>
            <a:t>Straight</a:t>
          </a:r>
        </a:p>
      </dgm:t>
    </dgm:pt>
    <dgm:pt modelId="{EE5A82E8-ADE5-4C03-8B34-8EBCC4857FB0}" type="parTrans" cxnId="{F26D4416-22B9-43AB-B2AE-9C45107BF39D}">
      <dgm:prSet/>
      <dgm:spPr/>
      <dgm:t>
        <a:bodyPr/>
        <a:lstStyle/>
        <a:p>
          <a:endParaRPr lang="en-US" sz="1200" b="1"/>
        </a:p>
      </dgm:t>
    </dgm:pt>
    <dgm:pt modelId="{7D4C6743-EDFE-487F-88A8-EDE348DD8F00}" type="sibTrans" cxnId="{F26D4416-22B9-43AB-B2AE-9C45107BF39D}">
      <dgm:prSet/>
      <dgm:spPr/>
      <dgm:t>
        <a:bodyPr/>
        <a:lstStyle/>
        <a:p>
          <a:endParaRPr lang="en-US" sz="1200" b="1"/>
        </a:p>
      </dgm:t>
    </dgm:pt>
    <dgm:pt modelId="{45AE0F6A-7E49-4E70-B625-5A30238C20AA}">
      <dgm:prSet phldrT="[Text]" custT="1"/>
      <dgm:spPr/>
      <dgm:t>
        <a:bodyPr/>
        <a:lstStyle/>
        <a:p>
          <a:r>
            <a:rPr lang="en-US" sz="1100" b="0" dirty="0">
              <a:solidFill>
                <a:schemeClr val="tx1"/>
              </a:solidFill>
            </a:rPr>
            <a:t>Lipstick Lesbian</a:t>
          </a:r>
        </a:p>
      </dgm:t>
    </dgm:pt>
    <dgm:pt modelId="{1FB80688-EE28-4F42-BEB7-2810C1C487D1}" type="parTrans" cxnId="{E9938037-3DA1-4542-8C69-20EAC1A0225D}">
      <dgm:prSet/>
      <dgm:spPr/>
      <dgm:t>
        <a:bodyPr/>
        <a:lstStyle/>
        <a:p>
          <a:endParaRPr lang="en-US"/>
        </a:p>
      </dgm:t>
    </dgm:pt>
    <dgm:pt modelId="{97C382BE-D4C0-4819-9383-90311CB21D74}" type="sibTrans" cxnId="{E9938037-3DA1-4542-8C69-20EAC1A0225D}">
      <dgm:prSet/>
      <dgm:spPr/>
      <dgm:t>
        <a:bodyPr/>
        <a:lstStyle/>
        <a:p>
          <a:endParaRPr lang="en-US"/>
        </a:p>
      </dgm:t>
    </dgm:pt>
    <dgm:pt modelId="{C04C72F9-3447-4F46-9ADF-910B4071CBDA}">
      <dgm:prSet phldrT="[Text]" custT="1"/>
      <dgm:spPr/>
      <dgm:t>
        <a:bodyPr/>
        <a:lstStyle/>
        <a:p>
          <a:r>
            <a:rPr lang="en-US" sz="1200" b="0" dirty="0">
              <a:solidFill>
                <a:schemeClr val="tx1"/>
              </a:solidFill>
            </a:rPr>
            <a:t>Transgender</a:t>
          </a:r>
        </a:p>
      </dgm:t>
    </dgm:pt>
    <dgm:pt modelId="{0B163574-0B80-42E8-8068-6EA74EAC02E3}" type="parTrans" cxnId="{658799C1-1446-424A-9990-670DBB824334}">
      <dgm:prSet/>
      <dgm:spPr/>
      <dgm:t>
        <a:bodyPr/>
        <a:lstStyle/>
        <a:p>
          <a:endParaRPr lang="en-US"/>
        </a:p>
      </dgm:t>
    </dgm:pt>
    <dgm:pt modelId="{5DDCE68D-8EAC-4734-A58C-5B55ECB2BF5B}" type="sibTrans" cxnId="{658799C1-1446-424A-9990-670DBB824334}">
      <dgm:prSet/>
      <dgm:spPr/>
      <dgm:t>
        <a:bodyPr/>
        <a:lstStyle/>
        <a:p>
          <a:endParaRPr lang="en-US"/>
        </a:p>
      </dgm:t>
    </dgm:pt>
    <dgm:pt modelId="{43D20623-50E4-4B38-9102-A874E1CDCC38}">
      <dgm:prSet phldrT="[Text]"/>
      <dgm:spPr/>
      <dgm:t>
        <a:bodyPr/>
        <a:lstStyle/>
        <a:p>
          <a:r>
            <a:rPr lang="en-US" b="0" dirty="0">
              <a:solidFill>
                <a:schemeClr val="tx1"/>
              </a:solidFill>
            </a:rPr>
            <a:t>Promiscuous Women </a:t>
          </a:r>
        </a:p>
      </dgm:t>
    </dgm:pt>
    <dgm:pt modelId="{C74FA530-0268-446E-A735-1C140DB29980}" type="parTrans" cxnId="{A90F320F-6422-45C0-A9DF-DD66800D3594}">
      <dgm:prSet/>
      <dgm:spPr/>
      <dgm:t>
        <a:bodyPr/>
        <a:lstStyle/>
        <a:p>
          <a:endParaRPr lang="en-US"/>
        </a:p>
      </dgm:t>
    </dgm:pt>
    <dgm:pt modelId="{7DAF9332-B068-4BF6-9B4C-4A4005880CCF}" type="sibTrans" cxnId="{A90F320F-6422-45C0-A9DF-DD66800D3594}">
      <dgm:prSet/>
      <dgm:spPr/>
      <dgm:t>
        <a:bodyPr/>
        <a:lstStyle/>
        <a:p>
          <a:endParaRPr lang="en-US"/>
        </a:p>
      </dgm:t>
    </dgm:pt>
    <dgm:pt modelId="{BBE3550F-03C2-4C76-BCB4-851047CE0275}">
      <dgm:prSet phldrT="[Text]"/>
      <dgm:spPr/>
      <dgm:t>
        <a:bodyPr/>
        <a:lstStyle/>
        <a:p>
          <a:r>
            <a:rPr lang="en-US" b="0" dirty="0">
              <a:solidFill>
                <a:schemeClr val="tx1"/>
              </a:solidFill>
            </a:rPr>
            <a:t>Pan Sexual</a:t>
          </a:r>
        </a:p>
      </dgm:t>
    </dgm:pt>
    <dgm:pt modelId="{E2E78CC5-8953-42E0-AA32-E2C566503E74}" type="parTrans" cxnId="{A705CEAD-2A2E-4FAB-8038-E0EE92799372}">
      <dgm:prSet/>
      <dgm:spPr/>
      <dgm:t>
        <a:bodyPr/>
        <a:lstStyle/>
        <a:p>
          <a:endParaRPr lang="en-US"/>
        </a:p>
      </dgm:t>
    </dgm:pt>
    <dgm:pt modelId="{8E172CE9-4C98-48CC-BF02-39B31F2642B0}" type="sibTrans" cxnId="{A705CEAD-2A2E-4FAB-8038-E0EE92799372}">
      <dgm:prSet/>
      <dgm:spPr/>
      <dgm:t>
        <a:bodyPr/>
        <a:lstStyle/>
        <a:p>
          <a:endParaRPr lang="en-US"/>
        </a:p>
      </dgm:t>
    </dgm:pt>
    <dgm:pt modelId="{38C3E31A-A3FB-4ED7-BC95-14ADD8716871}" type="pres">
      <dgm:prSet presAssocID="{95C8BCC7-2A47-49D7-A357-CA327E68AFA5}" presName="Name0" presStyleCnt="0">
        <dgm:presLayoutVars>
          <dgm:dir/>
          <dgm:resizeHandles val="exact"/>
        </dgm:presLayoutVars>
      </dgm:prSet>
      <dgm:spPr/>
    </dgm:pt>
    <dgm:pt modelId="{C4A3E45C-F8CA-48FF-A1A4-088FDB8DD6CD}" type="pres">
      <dgm:prSet presAssocID="{65B12661-F60B-486E-A1D9-7F7A2B74597C}" presName="parTxOnly" presStyleLbl="node1" presStyleIdx="0" presStyleCnt="8" custScaleX="123332">
        <dgm:presLayoutVars>
          <dgm:bulletEnabled val="1"/>
        </dgm:presLayoutVars>
      </dgm:prSet>
      <dgm:spPr/>
    </dgm:pt>
    <dgm:pt modelId="{5496A106-A7B6-48BC-9E46-E89ED1A4230D}" type="pres">
      <dgm:prSet presAssocID="{7D4C6743-EDFE-487F-88A8-EDE348DD8F00}" presName="parSpace" presStyleCnt="0"/>
      <dgm:spPr/>
    </dgm:pt>
    <dgm:pt modelId="{035B1880-188B-43AA-8CB2-3105430DD18E}" type="pres">
      <dgm:prSet presAssocID="{43D20623-50E4-4B38-9102-A874E1CDCC38}" presName="parTxOnly" presStyleLbl="node1" presStyleIdx="1" presStyleCnt="8" custScaleX="123332">
        <dgm:presLayoutVars>
          <dgm:bulletEnabled val="1"/>
        </dgm:presLayoutVars>
      </dgm:prSet>
      <dgm:spPr/>
    </dgm:pt>
    <dgm:pt modelId="{E1920D62-633B-4A52-8916-BF782CDAA010}" type="pres">
      <dgm:prSet presAssocID="{7DAF9332-B068-4BF6-9B4C-4A4005880CCF}" presName="parSpace" presStyleCnt="0"/>
      <dgm:spPr/>
    </dgm:pt>
    <dgm:pt modelId="{A1A689AE-9683-427A-BADC-78BCE3E59764}" type="pres">
      <dgm:prSet presAssocID="{361C5FE5-9D78-4707-ABD2-0169B6815B1D}" presName="parTxOnly" presStyleLbl="node1" presStyleIdx="2" presStyleCnt="8">
        <dgm:presLayoutVars>
          <dgm:bulletEnabled val="1"/>
        </dgm:presLayoutVars>
      </dgm:prSet>
      <dgm:spPr/>
    </dgm:pt>
    <dgm:pt modelId="{8FF3BA01-9887-4133-82D5-00EC3203AD4E}" type="pres">
      <dgm:prSet presAssocID="{7241C455-7969-41E5-9980-B9836E467067}" presName="parSpace" presStyleCnt="0"/>
      <dgm:spPr/>
    </dgm:pt>
    <dgm:pt modelId="{D7C4C2A7-3272-48D8-B917-B6473B0F2D44}" type="pres">
      <dgm:prSet presAssocID="{45AE0F6A-7E49-4E70-B625-5A30238C20AA}" presName="parTxOnly" presStyleLbl="node1" presStyleIdx="3" presStyleCnt="8">
        <dgm:presLayoutVars>
          <dgm:bulletEnabled val="1"/>
        </dgm:presLayoutVars>
      </dgm:prSet>
      <dgm:spPr/>
    </dgm:pt>
    <dgm:pt modelId="{D0FFF85A-5D7E-43D2-B118-CB6B4C3FB306}" type="pres">
      <dgm:prSet presAssocID="{97C382BE-D4C0-4819-9383-90311CB21D74}" presName="parSpace" presStyleCnt="0"/>
      <dgm:spPr/>
    </dgm:pt>
    <dgm:pt modelId="{DB666186-E501-4831-AF9C-5CCD7598ABB1}" type="pres">
      <dgm:prSet presAssocID="{F5A31D42-4DE8-4261-B8CF-6984DDEBE8EA}" presName="parTxOnly" presStyleLbl="node1" presStyleIdx="4" presStyleCnt="8">
        <dgm:presLayoutVars>
          <dgm:bulletEnabled val="1"/>
        </dgm:presLayoutVars>
      </dgm:prSet>
      <dgm:spPr/>
    </dgm:pt>
    <dgm:pt modelId="{19A6D74D-FA7B-480B-BC2F-8C6D30D9FC02}" type="pres">
      <dgm:prSet presAssocID="{06873B7E-0935-4C63-B8D8-30F21820A03F}" presName="parSpace" presStyleCnt="0"/>
      <dgm:spPr/>
    </dgm:pt>
    <dgm:pt modelId="{DED39B9C-9B9D-4F9D-8280-799A4FA687DA}" type="pres">
      <dgm:prSet presAssocID="{CFAEB5E6-0BCD-44E8-B12E-37532A826DFB}" presName="parTxOnly" presStyleLbl="node1" presStyleIdx="5" presStyleCnt="8" custLinFactNeighborX="-12805" custLinFactNeighborY="337">
        <dgm:presLayoutVars>
          <dgm:bulletEnabled val="1"/>
        </dgm:presLayoutVars>
      </dgm:prSet>
      <dgm:spPr/>
    </dgm:pt>
    <dgm:pt modelId="{3F26AACF-DD9A-49A8-A93E-896AE4AD0A41}" type="pres">
      <dgm:prSet presAssocID="{07D8EFB1-849D-4B06-95D1-529E89F57087}" presName="parSpace" presStyleCnt="0"/>
      <dgm:spPr/>
    </dgm:pt>
    <dgm:pt modelId="{B0A06C5E-806D-46EC-ABE6-7E4E44C1F053}" type="pres">
      <dgm:prSet presAssocID="{C04C72F9-3447-4F46-9ADF-910B4071CBDA}" presName="parTxOnly" presStyleLbl="node1" presStyleIdx="6" presStyleCnt="8" custScaleX="123128" custLinFactNeighborX="-12805" custLinFactNeighborY="338">
        <dgm:presLayoutVars>
          <dgm:bulletEnabled val="1"/>
        </dgm:presLayoutVars>
      </dgm:prSet>
      <dgm:spPr/>
    </dgm:pt>
    <dgm:pt modelId="{67E20303-3042-4B07-A22E-EFB156B31818}" type="pres">
      <dgm:prSet presAssocID="{5DDCE68D-8EAC-4734-A58C-5B55ECB2BF5B}" presName="parSpace" presStyleCnt="0"/>
      <dgm:spPr/>
    </dgm:pt>
    <dgm:pt modelId="{A7D7CA9C-11D6-4E0F-ADC6-0A667860E049}" type="pres">
      <dgm:prSet presAssocID="{BBE3550F-03C2-4C76-BCB4-851047CE0275}" presName="parTxOnly" presStyleLbl="node1" presStyleIdx="7" presStyleCnt="8" custScaleX="123128" custLinFactNeighborX="-12805" custLinFactNeighborY="338">
        <dgm:presLayoutVars>
          <dgm:bulletEnabled val="1"/>
        </dgm:presLayoutVars>
      </dgm:prSet>
      <dgm:spPr/>
    </dgm:pt>
  </dgm:ptLst>
  <dgm:cxnLst>
    <dgm:cxn modelId="{D03BD506-B87D-444D-9FDD-7CE6F7322B9C}" srcId="{95C8BCC7-2A47-49D7-A357-CA327E68AFA5}" destId="{F5A31D42-4DE8-4261-B8CF-6984DDEBE8EA}" srcOrd="4" destOrd="0" parTransId="{37BBB9A1-B4F8-4BEF-9F55-F88AF529D2A3}" sibTransId="{06873B7E-0935-4C63-B8D8-30F21820A03F}"/>
    <dgm:cxn modelId="{3B96AE08-0D8B-426D-83BF-6CEB6CF00D44}" type="presOf" srcId="{45AE0F6A-7E49-4E70-B625-5A30238C20AA}" destId="{D7C4C2A7-3272-48D8-B917-B6473B0F2D44}" srcOrd="0" destOrd="0" presId="urn:microsoft.com/office/officeart/2005/8/layout/hChevron3"/>
    <dgm:cxn modelId="{A90F320F-6422-45C0-A9DF-DD66800D3594}" srcId="{95C8BCC7-2A47-49D7-A357-CA327E68AFA5}" destId="{43D20623-50E4-4B38-9102-A874E1CDCC38}" srcOrd="1" destOrd="0" parTransId="{C74FA530-0268-446E-A735-1C140DB29980}" sibTransId="{7DAF9332-B068-4BF6-9B4C-4A4005880CCF}"/>
    <dgm:cxn modelId="{F26D4416-22B9-43AB-B2AE-9C45107BF39D}" srcId="{95C8BCC7-2A47-49D7-A357-CA327E68AFA5}" destId="{65B12661-F60B-486E-A1D9-7F7A2B74597C}" srcOrd="0" destOrd="0" parTransId="{EE5A82E8-ADE5-4C03-8B34-8EBCC4857FB0}" sibTransId="{7D4C6743-EDFE-487F-88A8-EDE348DD8F00}"/>
    <dgm:cxn modelId="{E9938037-3DA1-4542-8C69-20EAC1A0225D}" srcId="{95C8BCC7-2A47-49D7-A357-CA327E68AFA5}" destId="{45AE0F6A-7E49-4E70-B625-5A30238C20AA}" srcOrd="3" destOrd="0" parTransId="{1FB80688-EE28-4F42-BEB7-2810C1C487D1}" sibTransId="{97C382BE-D4C0-4819-9383-90311CB21D74}"/>
    <dgm:cxn modelId="{B615D842-BBD2-4635-930E-6029C5171086}" type="presOf" srcId="{BBE3550F-03C2-4C76-BCB4-851047CE0275}" destId="{A7D7CA9C-11D6-4E0F-ADC6-0A667860E049}" srcOrd="0" destOrd="0" presId="urn:microsoft.com/office/officeart/2005/8/layout/hChevron3"/>
    <dgm:cxn modelId="{757D6649-0ED6-4270-B4DB-4B34F0561323}" type="presOf" srcId="{43D20623-50E4-4B38-9102-A874E1CDCC38}" destId="{035B1880-188B-43AA-8CB2-3105430DD18E}" srcOrd="0" destOrd="0" presId="urn:microsoft.com/office/officeart/2005/8/layout/hChevron3"/>
    <dgm:cxn modelId="{E8482E87-F118-48D6-91B1-785A174D193D}" type="presOf" srcId="{95C8BCC7-2A47-49D7-A357-CA327E68AFA5}" destId="{38C3E31A-A3FB-4ED7-BC95-14ADD8716871}" srcOrd="0" destOrd="0" presId="urn:microsoft.com/office/officeart/2005/8/layout/hChevron3"/>
    <dgm:cxn modelId="{11BD988B-75D2-46FA-BC41-D4F2DE23F52C}" srcId="{95C8BCC7-2A47-49D7-A357-CA327E68AFA5}" destId="{361C5FE5-9D78-4707-ABD2-0169B6815B1D}" srcOrd="2" destOrd="0" parTransId="{167B4DB0-A2CE-42A9-83E9-C7C643697D79}" sibTransId="{7241C455-7969-41E5-9980-B9836E467067}"/>
    <dgm:cxn modelId="{5E84E28C-D2F8-4A35-A628-8805E2EDE3F2}" type="presOf" srcId="{CFAEB5E6-0BCD-44E8-B12E-37532A826DFB}" destId="{DED39B9C-9B9D-4F9D-8280-799A4FA687DA}" srcOrd="0" destOrd="0" presId="urn:microsoft.com/office/officeart/2005/8/layout/hChevron3"/>
    <dgm:cxn modelId="{606B35A2-F088-4581-B7C0-62FE8F80C7F7}" type="presOf" srcId="{C04C72F9-3447-4F46-9ADF-910B4071CBDA}" destId="{B0A06C5E-806D-46EC-ABE6-7E4E44C1F053}" srcOrd="0" destOrd="0" presId="urn:microsoft.com/office/officeart/2005/8/layout/hChevron3"/>
    <dgm:cxn modelId="{A705CEAD-2A2E-4FAB-8038-E0EE92799372}" srcId="{95C8BCC7-2A47-49D7-A357-CA327E68AFA5}" destId="{BBE3550F-03C2-4C76-BCB4-851047CE0275}" srcOrd="7" destOrd="0" parTransId="{E2E78CC5-8953-42E0-AA32-E2C566503E74}" sibTransId="{8E172CE9-4C98-48CC-BF02-39B31F2642B0}"/>
    <dgm:cxn modelId="{658799C1-1446-424A-9990-670DBB824334}" srcId="{95C8BCC7-2A47-49D7-A357-CA327E68AFA5}" destId="{C04C72F9-3447-4F46-9ADF-910B4071CBDA}" srcOrd="6" destOrd="0" parTransId="{0B163574-0B80-42E8-8068-6EA74EAC02E3}" sibTransId="{5DDCE68D-8EAC-4734-A58C-5B55ECB2BF5B}"/>
    <dgm:cxn modelId="{A83ED9E1-E4DA-4B66-9DB3-9AD250E23BEC}" srcId="{95C8BCC7-2A47-49D7-A357-CA327E68AFA5}" destId="{CFAEB5E6-0BCD-44E8-B12E-37532A826DFB}" srcOrd="5" destOrd="0" parTransId="{55FDE78B-2853-4003-873A-8C05DE2E08C3}" sibTransId="{07D8EFB1-849D-4B06-95D1-529E89F57087}"/>
    <dgm:cxn modelId="{BC687FE4-B56B-4581-AF9C-35B5B405DBC7}" type="presOf" srcId="{F5A31D42-4DE8-4261-B8CF-6984DDEBE8EA}" destId="{DB666186-E501-4831-AF9C-5CCD7598ABB1}" srcOrd="0" destOrd="0" presId="urn:microsoft.com/office/officeart/2005/8/layout/hChevron3"/>
    <dgm:cxn modelId="{24B784E4-69AC-48B3-B679-670C65B3A523}" type="presOf" srcId="{65B12661-F60B-486E-A1D9-7F7A2B74597C}" destId="{C4A3E45C-F8CA-48FF-A1A4-088FDB8DD6CD}" srcOrd="0" destOrd="0" presId="urn:microsoft.com/office/officeart/2005/8/layout/hChevron3"/>
    <dgm:cxn modelId="{E0BC9AFA-1A89-4626-9BD2-E60216DB02DD}" type="presOf" srcId="{361C5FE5-9D78-4707-ABD2-0169B6815B1D}" destId="{A1A689AE-9683-427A-BADC-78BCE3E59764}" srcOrd="0" destOrd="0" presId="urn:microsoft.com/office/officeart/2005/8/layout/hChevron3"/>
    <dgm:cxn modelId="{572FADE6-AC85-4881-ABE4-BCB9971CAD9D}" type="presParOf" srcId="{38C3E31A-A3FB-4ED7-BC95-14ADD8716871}" destId="{C4A3E45C-F8CA-48FF-A1A4-088FDB8DD6CD}" srcOrd="0" destOrd="0" presId="urn:microsoft.com/office/officeart/2005/8/layout/hChevron3"/>
    <dgm:cxn modelId="{A17A04F0-35CE-407F-A34C-BB74A392CD37}" type="presParOf" srcId="{38C3E31A-A3FB-4ED7-BC95-14ADD8716871}" destId="{5496A106-A7B6-48BC-9E46-E89ED1A4230D}" srcOrd="1" destOrd="0" presId="urn:microsoft.com/office/officeart/2005/8/layout/hChevron3"/>
    <dgm:cxn modelId="{CA46C895-C3B4-49B7-90E4-12EAF6A15A5E}" type="presParOf" srcId="{38C3E31A-A3FB-4ED7-BC95-14ADD8716871}" destId="{035B1880-188B-43AA-8CB2-3105430DD18E}" srcOrd="2" destOrd="0" presId="urn:microsoft.com/office/officeart/2005/8/layout/hChevron3"/>
    <dgm:cxn modelId="{29C173F6-9181-4A4F-9D7A-4C9F49E528F6}" type="presParOf" srcId="{38C3E31A-A3FB-4ED7-BC95-14ADD8716871}" destId="{E1920D62-633B-4A52-8916-BF782CDAA010}" srcOrd="3" destOrd="0" presId="urn:microsoft.com/office/officeart/2005/8/layout/hChevron3"/>
    <dgm:cxn modelId="{43205338-7D38-4020-9AF8-FF86261C3C2D}" type="presParOf" srcId="{38C3E31A-A3FB-4ED7-BC95-14ADD8716871}" destId="{A1A689AE-9683-427A-BADC-78BCE3E59764}" srcOrd="4" destOrd="0" presId="urn:microsoft.com/office/officeart/2005/8/layout/hChevron3"/>
    <dgm:cxn modelId="{B70B336D-56A0-401E-925E-3F861FF27A75}" type="presParOf" srcId="{38C3E31A-A3FB-4ED7-BC95-14ADD8716871}" destId="{8FF3BA01-9887-4133-82D5-00EC3203AD4E}" srcOrd="5" destOrd="0" presId="urn:microsoft.com/office/officeart/2005/8/layout/hChevron3"/>
    <dgm:cxn modelId="{B1F046F7-C78D-40F6-8C7A-0EB364DF7383}" type="presParOf" srcId="{38C3E31A-A3FB-4ED7-BC95-14ADD8716871}" destId="{D7C4C2A7-3272-48D8-B917-B6473B0F2D44}" srcOrd="6" destOrd="0" presId="urn:microsoft.com/office/officeart/2005/8/layout/hChevron3"/>
    <dgm:cxn modelId="{9C0B7772-E02E-48B0-9F0C-F10388A352DD}" type="presParOf" srcId="{38C3E31A-A3FB-4ED7-BC95-14ADD8716871}" destId="{D0FFF85A-5D7E-43D2-B118-CB6B4C3FB306}" srcOrd="7" destOrd="0" presId="urn:microsoft.com/office/officeart/2005/8/layout/hChevron3"/>
    <dgm:cxn modelId="{64D406D1-D7EE-4861-98C3-9FA9839ECC35}" type="presParOf" srcId="{38C3E31A-A3FB-4ED7-BC95-14ADD8716871}" destId="{DB666186-E501-4831-AF9C-5CCD7598ABB1}" srcOrd="8" destOrd="0" presId="urn:microsoft.com/office/officeart/2005/8/layout/hChevron3"/>
    <dgm:cxn modelId="{06B790FC-61A6-42D5-9965-77384018F401}" type="presParOf" srcId="{38C3E31A-A3FB-4ED7-BC95-14ADD8716871}" destId="{19A6D74D-FA7B-480B-BC2F-8C6D30D9FC02}" srcOrd="9" destOrd="0" presId="urn:microsoft.com/office/officeart/2005/8/layout/hChevron3"/>
    <dgm:cxn modelId="{15436418-75B8-4E58-8314-1FFD97B628F8}" type="presParOf" srcId="{38C3E31A-A3FB-4ED7-BC95-14ADD8716871}" destId="{DED39B9C-9B9D-4F9D-8280-799A4FA687DA}" srcOrd="10" destOrd="0" presId="urn:microsoft.com/office/officeart/2005/8/layout/hChevron3"/>
    <dgm:cxn modelId="{B4CA816C-C531-4E46-95B2-A72A414190BF}" type="presParOf" srcId="{38C3E31A-A3FB-4ED7-BC95-14ADD8716871}" destId="{3F26AACF-DD9A-49A8-A93E-896AE4AD0A41}" srcOrd="11" destOrd="0" presId="urn:microsoft.com/office/officeart/2005/8/layout/hChevron3"/>
    <dgm:cxn modelId="{3AB28F5E-12A3-4C36-BEF5-BDE475160370}" type="presParOf" srcId="{38C3E31A-A3FB-4ED7-BC95-14ADD8716871}" destId="{B0A06C5E-806D-46EC-ABE6-7E4E44C1F053}" srcOrd="12" destOrd="0" presId="urn:microsoft.com/office/officeart/2005/8/layout/hChevron3"/>
    <dgm:cxn modelId="{9D8463AA-A68B-4984-88E9-4151E169F828}" type="presParOf" srcId="{38C3E31A-A3FB-4ED7-BC95-14ADD8716871}" destId="{67E20303-3042-4B07-A22E-EFB156B31818}" srcOrd="13" destOrd="0" presId="urn:microsoft.com/office/officeart/2005/8/layout/hChevron3"/>
    <dgm:cxn modelId="{C5FD3291-440A-42D9-B2CD-1116F27CE0DC}" type="presParOf" srcId="{38C3E31A-A3FB-4ED7-BC95-14ADD8716871}" destId="{A7D7CA9C-11D6-4E0F-ADC6-0A667860E049}" srcOrd="1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C8BCC7-2A47-49D7-A357-CA327E68AFA5}" type="doc">
      <dgm:prSet loTypeId="urn:microsoft.com/office/officeart/2005/8/layout/hChevron3" loCatId="process" qsTypeId="urn:microsoft.com/office/officeart/2005/8/quickstyle/3d2" qsCatId="3D" csTypeId="urn:microsoft.com/office/officeart/2005/8/colors/colorful4" csCatId="colorful" phldr="1"/>
      <dgm:spPr/>
    </dgm:pt>
    <dgm:pt modelId="{CFAEB5E6-0BCD-44E8-B12E-37532A826DFB}">
      <dgm:prSet phldrT="[Text]" custT="1"/>
      <dgm:spPr/>
      <dgm:t>
        <a:bodyPr/>
        <a:lstStyle/>
        <a:p>
          <a:r>
            <a:rPr lang="en-US" sz="1100" b="0" dirty="0">
              <a:solidFill>
                <a:schemeClr val="tx1"/>
              </a:solidFill>
            </a:rPr>
            <a:t>Bull Dyke</a:t>
          </a:r>
        </a:p>
      </dgm:t>
    </dgm:pt>
    <dgm:pt modelId="{55FDE78B-2853-4003-873A-8C05DE2E08C3}" type="parTrans" cxnId="{A83ED9E1-E4DA-4B66-9DB3-9AD250E23BEC}">
      <dgm:prSet/>
      <dgm:spPr/>
      <dgm:t>
        <a:bodyPr/>
        <a:lstStyle/>
        <a:p>
          <a:endParaRPr lang="en-US" sz="1200" b="1"/>
        </a:p>
      </dgm:t>
    </dgm:pt>
    <dgm:pt modelId="{07D8EFB1-849D-4B06-95D1-529E89F57087}" type="sibTrans" cxnId="{A83ED9E1-E4DA-4B66-9DB3-9AD250E23BEC}">
      <dgm:prSet/>
      <dgm:spPr/>
      <dgm:t>
        <a:bodyPr/>
        <a:lstStyle/>
        <a:p>
          <a:endParaRPr lang="en-US" sz="1200" b="1"/>
        </a:p>
      </dgm:t>
    </dgm:pt>
    <dgm:pt modelId="{F5A31D42-4DE8-4261-B8CF-6984DDEBE8EA}">
      <dgm:prSet phldrT="[Text]" custT="1"/>
      <dgm:spPr/>
      <dgm:t>
        <a:bodyPr/>
        <a:lstStyle/>
        <a:p>
          <a:r>
            <a:rPr lang="en-US" sz="1100" b="0" dirty="0">
              <a:solidFill>
                <a:schemeClr val="tx1"/>
              </a:solidFill>
            </a:rPr>
            <a:t>Butch</a:t>
          </a:r>
        </a:p>
      </dgm:t>
    </dgm:pt>
    <dgm:pt modelId="{37BBB9A1-B4F8-4BEF-9F55-F88AF529D2A3}" type="parTrans" cxnId="{D03BD506-B87D-444D-9FDD-7CE6F7322B9C}">
      <dgm:prSet/>
      <dgm:spPr/>
      <dgm:t>
        <a:bodyPr/>
        <a:lstStyle/>
        <a:p>
          <a:endParaRPr lang="en-US" sz="1200" b="1"/>
        </a:p>
      </dgm:t>
    </dgm:pt>
    <dgm:pt modelId="{06873B7E-0935-4C63-B8D8-30F21820A03F}" type="sibTrans" cxnId="{D03BD506-B87D-444D-9FDD-7CE6F7322B9C}">
      <dgm:prSet/>
      <dgm:spPr/>
      <dgm:t>
        <a:bodyPr/>
        <a:lstStyle/>
        <a:p>
          <a:endParaRPr lang="en-US" sz="1200" b="1"/>
        </a:p>
      </dgm:t>
    </dgm:pt>
    <dgm:pt modelId="{361C5FE5-9D78-4707-ABD2-0169B6815B1D}">
      <dgm:prSet phldrT="[Text]" custT="1"/>
      <dgm:spPr/>
      <dgm:t>
        <a:bodyPr/>
        <a:lstStyle/>
        <a:p>
          <a:r>
            <a:rPr lang="en-US" sz="1100" b="0" dirty="0">
              <a:solidFill>
                <a:schemeClr val="tx1"/>
              </a:solidFill>
            </a:rPr>
            <a:t>Bi </a:t>
          </a:r>
        </a:p>
        <a:p>
          <a:r>
            <a:rPr lang="en-US" sz="1100" b="0" dirty="0">
              <a:solidFill>
                <a:schemeClr val="tx1"/>
              </a:solidFill>
            </a:rPr>
            <a:t>Sexual</a:t>
          </a:r>
        </a:p>
      </dgm:t>
    </dgm:pt>
    <dgm:pt modelId="{167B4DB0-A2CE-42A9-83E9-C7C643697D79}" type="parTrans" cxnId="{11BD988B-75D2-46FA-BC41-D4F2DE23F52C}">
      <dgm:prSet/>
      <dgm:spPr/>
      <dgm:t>
        <a:bodyPr/>
        <a:lstStyle/>
        <a:p>
          <a:endParaRPr lang="en-US" sz="1200" b="1"/>
        </a:p>
      </dgm:t>
    </dgm:pt>
    <dgm:pt modelId="{7241C455-7969-41E5-9980-B9836E467067}" type="sibTrans" cxnId="{11BD988B-75D2-46FA-BC41-D4F2DE23F52C}">
      <dgm:prSet/>
      <dgm:spPr/>
      <dgm:t>
        <a:bodyPr/>
        <a:lstStyle/>
        <a:p>
          <a:endParaRPr lang="en-US" sz="1200" b="1"/>
        </a:p>
      </dgm:t>
    </dgm:pt>
    <dgm:pt modelId="{65B12661-F60B-486E-A1D9-7F7A2B74597C}">
      <dgm:prSet phldrT="[Text]" custT="1"/>
      <dgm:spPr/>
      <dgm:t>
        <a:bodyPr/>
        <a:lstStyle/>
        <a:p>
          <a:r>
            <a:rPr lang="en-US" sz="1200" b="0" dirty="0">
              <a:solidFill>
                <a:schemeClr val="tx1"/>
              </a:solidFill>
            </a:rPr>
            <a:t>Ever</a:t>
          </a:r>
          <a:r>
            <a:rPr lang="en-US" sz="1200" b="1" dirty="0">
              <a:solidFill>
                <a:schemeClr val="tx1"/>
              </a:solidFill>
            </a:rPr>
            <a:t> </a:t>
          </a:r>
        </a:p>
        <a:p>
          <a:r>
            <a:rPr lang="en-US" sz="1200" b="0" dirty="0">
              <a:solidFill>
                <a:schemeClr val="tx1"/>
              </a:solidFill>
            </a:rPr>
            <a:t>Straight</a:t>
          </a:r>
        </a:p>
      </dgm:t>
    </dgm:pt>
    <dgm:pt modelId="{EE5A82E8-ADE5-4C03-8B34-8EBCC4857FB0}" type="parTrans" cxnId="{F26D4416-22B9-43AB-B2AE-9C45107BF39D}">
      <dgm:prSet/>
      <dgm:spPr/>
      <dgm:t>
        <a:bodyPr/>
        <a:lstStyle/>
        <a:p>
          <a:endParaRPr lang="en-US" sz="1200" b="1"/>
        </a:p>
      </dgm:t>
    </dgm:pt>
    <dgm:pt modelId="{7D4C6743-EDFE-487F-88A8-EDE348DD8F00}" type="sibTrans" cxnId="{F26D4416-22B9-43AB-B2AE-9C45107BF39D}">
      <dgm:prSet/>
      <dgm:spPr/>
      <dgm:t>
        <a:bodyPr/>
        <a:lstStyle/>
        <a:p>
          <a:endParaRPr lang="en-US" sz="1200" b="1"/>
        </a:p>
      </dgm:t>
    </dgm:pt>
    <dgm:pt modelId="{45AE0F6A-7E49-4E70-B625-5A30238C20AA}">
      <dgm:prSet phldrT="[Text]" custT="1"/>
      <dgm:spPr/>
      <dgm:t>
        <a:bodyPr/>
        <a:lstStyle/>
        <a:p>
          <a:r>
            <a:rPr lang="en-US" sz="1100" b="0" dirty="0">
              <a:solidFill>
                <a:schemeClr val="tx1"/>
              </a:solidFill>
            </a:rPr>
            <a:t>Lipstick Lesbian</a:t>
          </a:r>
        </a:p>
      </dgm:t>
    </dgm:pt>
    <dgm:pt modelId="{1FB80688-EE28-4F42-BEB7-2810C1C487D1}" type="parTrans" cxnId="{E9938037-3DA1-4542-8C69-20EAC1A0225D}">
      <dgm:prSet/>
      <dgm:spPr/>
      <dgm:t>
        <a:bodyPr/>
        <a:lstStyle/>
        <a:p>
          <a:endParaRPr lang="en-US"/>
        </a:p>
      </dgm:t>
    </dgm:pt>
    <dgm:pt modelId="{97C382BE-D4C0-4819-9383-90311CB21D74}" type="sibTrans" cxnId="{E9938037-3DA1-4542-8C69-20EAC1A0225D}">
      <dgm:prSet/>
      <dgm:spPr/>
      <dgm:t>
        <a:bodyPr/>
        <a:lstStyle/>
        <a:p>
          <a:endParaRPr lang="en-US"/>
        </a:p>
      </dgm:t>
    </dgm:pt>
    <dgm:pt modelId="{C04C72F9-3447-4F46-9ADF-910B4071CBDA}">
      <dgm:prSet phldrT="[Text]" custT="1"/>
      <dgm:spPr/>
      <dgm:t>
        <a:bodyPr/>
        <a:lstStyle/>
        <a:p>
          <a:r>
            <a:rPr lang="en-US" sz="1150" b="0" dirty="0">
              <a:solidFill>
                <a:schemeClr val="tx1"/>
              </a:solidFill>
            </a:rPr>
            <a:t>Transgender</a:t>
          </a:r>
        </a:p>
      </dgm:t>
    </dgm:pt>
    <dgm:pt modelId="{0B163574-0B80-42E8-8068-6EA74EAC02E3}" type="parTrans" cxnId="{658799C1-1446-424A-9990-670DBB824334}">
      <dgm:prSet/>
      <dgm:spPr/>
      <dgm:t>
        <a:bodyPr/>
        <a:lstStyle/>
        <a:p>
          <a:endParaRPr lang="en-US"/>
        </a:p>
      </dgm:t>
    </dgm:pt>
    <dgm:pt modelId="{5DDCE68D-8EAC-4734-A58C-5B55ECB2BF5B}" type="sibTrans" cxnId="{658799C1-1446-424A-9990-670DBB824334}">
      <dgm:prSet/>
      <dgm:spPr/>
      <dgm:t>
        <a:bodyPr/>
        <a:lstStyle/>
        <a:p>
          <a:endParaRPr lang="en-US"/>
        </a:p>
      </dgm:t>
    </dgm:pt>
    <dgm:pt modelId="{43D20623-50E4-4B38-9102-A874E1CDCC38}">
      <dgm:prSet phldrT="[Text]"/>
      <dgm:spPr/>
      <dgm:t>
        <a:bodyPr/>
        <a:lstStyle/>
        <a:p>
          <a:r>
            <a:rPr lang="en-US" b="0" dirty="0">
              <a:solidFill>
                <a:schemeClr val="tx1"/>
              </a:solidFill>
            </a:rPr>
            <a:t>Promiscuous Women </a:t>
          </a:r>
        </a:p>
      </dgm:t>
    </dgm:pt>
    <dgm:pt modelId="{C74FA530-0268-446E-A735-1C140DB29980}" type="parTrans" cxnId="{A90F320F-6422-45C0-A9DF-DD66800D3594}">
      <dgm:prSet/>
      <dgm:spPr/>
      <dgm:t>
        <a:bodyPr/>
        <a:lstStyle/>
        <a:p>
          <a:endParaRPr lang="en-US"/>
        </a:p>
      </dgm:t>
    </dgm:pt>
    <dgm:pt modelId="{7DAF9332-B068-4BF6-9B4C-4A4005880CCF}" type="sibTrans" cxnId="{A90F320F-6422-45C0-A9DF-DD66800D3594}">
      <dgm:prSet/>
      <dgm:spPr/>
      <dgm:t>
        <a:bodyPr/>
        <a:lstStyle/>
        <a:p>
          <a:endParaRPr lang="en-US"/>
        </a:p>
      </dgm:t>
    </dgm:pt>
    <dgm:pt modelId="{BBE3550F-03C2-4C76-BCB4-851047CE0275}">
      <dgm:prSet phldrT="[Text]"/>
      <dgm:spPr/>
      <dgm:t>
        <a:bodyPr/>
        <a:lstStyle/>
        <a:p>
          <a:r>
            <a:rPr lang="en-US" b="0" dirty="0">
              <a:solidFill>
                <a:schemeClr val="tx1"/>
              </a:solidFill>
            </a:rPr>
            <a:t>Pan Sexual</a:t>
          </a:r>
        </a:p>
      </dgm:t>
    </dgm:pt>
    <dgm:pt modelId="{E2E78CC5-8953-42E0-AA32-E2C566503E74}" type="parTrans" cxnId="{A705CEAD-2A2E-4FAB-8038-E0EE92799372}">
      <dgm:prSet/>
      <dgm:spPr/>
      <dgm:t>
        <a:bodyPr/>
        <a:lstStyle/>
        <a:p>
          <a:endParaRPr lang="en-US"/>
        </a:p>
      </dgm:t>
    </dgm:pt>
    <dgm:pt modelId="{8E172CE9-4C98-48CC-BF02-39B31F2642B0}" type="sibTrans" cxnId="{A705CEAD-2A2E-4FAB-8038-E0EE92799372}">
      <dgm:prSet/>
      <dgm:spPr/>
      <dgm:t>
        <a:bodyPr/>
        <a:lstStyle/>
        <a:p>
          <a:endParaRPr lang="en-US"/>
        </a:p>
      </dgm:t>
    </dgm:pt>
    <dgm:pt modelId="{38C3E31A-A3FB-4ED7-BC95-14ADD8716871}" type="pres">
      <dgm:prSet presAssocID="{95C8BCC7-2A47-49D7-A357-CA327E68AFA5}" presName="Name0" presStyleCnt="0">
        <dgm:presLayoutVars>
          <dgm:dir/>
          <dgm:resizeHandles val="exact"/>
        </dgm:presLayoutVars>
      </dgm:prSet>
      <dgm:spPr/>
    </dgm:pt>
    <dgm:pt modelId="{C4A3E45C-F8CA-48FF-A1A4-088FDB8DD6CD}" type="pres">
      <dgm:prSet presAssocID="{65B12661-F60B-486E-A1D9-7F7A2B74597C}" presName="parTxOnly" presStyleLbl="node1" presStyleIdx="0" presStyleCnt="8" custScaleX="123332" custLinFactY="87770" custLinFactNeighborX="-52" custLinFactNeighborY="100000">
        <dgm:presLayoutVars>
          <dgm:bulletEnabled val="1"/>
        </dgm:presLayoutVars>
      </dgm:prSet>
      <dgm:spPr/>
    </dgm:pt>
    <dgm:pt modelId="{5496A106-A7B6-48BC-9E46-E89ED1A4230D}" type="pres">
      <dgm:prSet presAssocID="{7D4C6743-EDFE-487F-88A8-EDE348DD8F00}" presName="parSpace" presStyleCnt="0"/>
      <dgm:spPr/>
    </dgm:pt>
    <dgm:pt modelId="{035B1880-188B-43AA-8CB2-3105430DD18E}" type="pres">
      <dgm:prSet presAssocID="{43D20623-50E4-4B38-9102-A874E1CDCC38}" presName="parTxOnly" presStyleLbl="node1" presStyleIdx="1" presStyleCnt="8" custScaleX="123332" custLinFactY="87770" custLinFactNeighborX="5661" custLinFactNeighborY="100000">
        <dgm:presLayoutVars>
          <dgm:bulletEnabled val="1"/>
        </dgm:presLayoutVars>
      </dgm:prSet>
      <dgm:spPr/>
    </dgm:pt>
    <dgm:pt modelId="{E1920D62-633B-4A52-8916-BF782CDAA010}" type="pres">
      <dgm:prSet presAssocID="{7DAF9332-B068-4BF6-9B4C-4A4005880CCF}" presName="parSpace" presStyleCnt="0"/>
      <dgm:spPr/>
    </dgm:pt>
    <dgm:pt modelId="{A1A689AE-9683-427A-BADC-78BCE3E59764}" type="pres">
      <dgm:prSet presAssocID="{361C5FE5-9D78-4707-ABD2-0169B6815B1D}" presName="parTxOnly" presStyleLbl="node1" presStyleIdx="2" presStyleCnt="8" custLinFactY="83427" custLinFactNeighborX="11322" custLinFactNeighborY="100000">
        <dgm:presLayoutVars>
          <dgm:bulletEnabled val="1"/>
        </dgm:presLayoutVars>
      </dgm:prSet>
      <dgm:spPr/>
    </dgm:pt>
    <dgm:pt modelId="{8FF3BA01-9887-4133-82D5-00EC3203AD4E}" type="pres">
      <dgm:prSet presAssocID="{7241C455-7969-41E5-9980-B9836E467067}" presName="parSpace" presStyleCnt="0"/>
      <dgm:spPr/>
    </dgm:pt>
    <dgm:pt modelId="{D7C4C2A7-3272-48D8-B917-B6473B0F2D44}" type="pres">
      <dgm:prSet presAssocID="{45AE0F6A-7E49-4E70-B625-5A30238C20AA}" presName="parTxOnly" presStyleLbl="node1" presStyleIdx="3" presStyleCnt="8" custLinFactY="84940" custLinFactNeighborX="26022" custLinFactNeighborY="100000">
        <dgm:presLayoutVars>
          <dgm:bulletEnabled val="1"/>
        </dgm:presLayoutVars>
      </dgm:prSet>
      <dgm:spPr/>
    </dgm:pt>
    <dgm:pt modelId="{D0FFF85A-5D7E-43D2-B118-CB6B4C3FB306}" type="pres">
      <dgm:prSet presAssocID="{97C382BE-D4C0-4819-9383-90311CB21D74}" presName="parSpace" presStyleCnt="0"/>
      <dgm:spPr/>
    </dgm:pt>
    <dgm:pt modelId="{DB666186-E501-4831-AF9C-5CCD7598ABB1}" type="pres">
      <dgm:prSet presAssocID="{F5A31D42-4DE8-4261-B8CF-6984DDEBE8EA}" presName="parTxOnly" presStyleLbl="node1" presStyleIdx="4" presStyleCnt="8" custLinFactY="87770" custLinFactNeighborX="49330" custLinFactNeighborY="100000">
        <dgm:presLayoutVars>
          <dgm:bulletEnabled val="1"/>
        </dgm:presLayoutVars>
      </dgm:prSet>
      <dgm:spPr/>
    </dgm:pt>
    <dgm:pt modelId="{19A6D74D-FA7B-480B-BC2F-8C6D30D9FC02}" type="pres">
      <dgm:prSet presAssocID="{06873B7E-0935-4C63-B8D8-30F21820A03F}" presName="parSpace" presStyleCnt="0"/>
      <dgm:spPr/>
    </dgm:pt>
    <dgm:pt modelId="{DED39B9C-9B9D-4F9D-8280-799A4FA687DA}" type="pres">
      <dgm:prSet presAssocID="{CFAEB5E6-0BCD-44E8-B12E-37532A826DFB}" presName="parTxOnly" presStyleLbl="node1" presStyleIdx="5" presStyleCnt="8" custLinFactY="87770" custLinFactNeighborX="47770" custLinFactNeighborY="100000">
        <dgm:presLayoutVars>
          <dgm:bulletEnabled val="1"/>
        </dgm:presLayoutVars>
      </dgm:prSet>
      <dgm:spPr/>
    </dgm:pt>
    <dgm:pt modelId="{3F26AACF-DD9A-49A8-A93E-896AE4AD0A41}" type="pres">
      <dgm:prSet presAssocID="{07D8EFB1-849D-4B06-95D1-529E89F57087}" presName="parSpace" presStyleCnt="0"/>
      <dgm:spPr/>
    </dgm:pt>
    <dgm:pt modelId="{B0A06C5E-806D-46EC-ABE6-7E4E44C1F053}" type="pres">
      <dgm:prSet presAssocID="{C04C72F9-3447-4F46-9ADF-910B4071CBDA}" presName="parTxOnly" presStyleLbl="node1" presStyleIdx="6" presStyleCnt="8" custScaleX="123128" custLinFactY="87770" custLinFactNeighborX="53751" custLinFactNeighborY="100000">
        <dgm:presLayoutVars>
          <dgm:bulletEnabled val="1"/>
        </dgm:presLayoutVars>
      </dgm:prSet>
      <dgm:spPr/>
    </dgm:pt>
    <dgm:pt modelId="{67E20303-3042-4B07-A22E-EFB156B31818}" type="pres">
      <dgm:prSet presAssocID="{5DDCE68D-8EAC-4734-A58C-5B55ECB2BF5B}" presName="parSpace" presStyleCnt="0"/>
      <dgm:spPr/>
    </dgm:pt>
    <dgm:pt modelId="{A7D7CA9C-11D6-4E0F-ADC6-0A667860E049}" type="pres">
      <dgm:prSet presAssocID="{BBE3550F-03C2-4C76-BCB4-851047CE0275}" presName="parTxOnly" presStyleLbl="node1" presStyleIdx="7" presStyleCnt="8" custScaleX="123128" custLinFactY="87770" custLinFactNeighborX="60787" custLinFactNeighborY="100000">
        <dgm:presLayoutVars>
          <dgm:bulletEnabled val="1"/>
        </dgm:presLayoutVars>
      </dgm:prSet>
      <dgm:spPr/>
    </dgm:pt>
  </dgm:ptLst>
  <dgm:cxnLst>
    <dgm:cxn modelId="{D03BD506-B87D-444D-9FDD-7CE6F7322B9C}" srcId="{95C8BCC7-2A47-49D7-A357-CA327E68AFA5}" destId="{F5A31D42-4DE8-4261-B8CF-6984DDEBE8EA}" srcOrd="4" destOrd="0" parTransId="{37BBB9A1-B4F8-4BEF-9F55-F88AF529D2A3}" sibTransId="{06873B7E-0935-4C63-B8D8-30F21820A03F}"/>
    <dgm:cxn modelId="{3B96AE08-0D8B-426D-83BF-6CEB6CF00D44}" type="presOf" srcId="{45AE0F6A-7E49-4E70-B625-5A30238C20AA}" destId="{D7C4C2A7-3272-48D8-B917-B6473B0F2D44}" srcOrd="0" destOrd="0" presId="urn:microsoft.com/office/officeart/2005/8/layout/hChevron3"/>
    <dgm:cxn modelId="{A90F320F-6422-45C0-A9DF-DD66800D3594}" srcId="{95C8BCC7-2A47-49D7-A357-CA327E68AFA5}" destId="{43D20623-50E4-4B38-9102-A874E1CDCC38}" srcOrd="1" destOrd="0" parTransId="{C74FA530-0268-446E-A735-1C140DB29980}" sibTransId="{7DAF9332-B068-4BF6-9B4C-4A4005880CCF}"/>
    <dgm:cxn modelId="{F26D4416-22B9-43AB-B2AE-9C45107BF39D}" srcId="{95C8BCC7-2A47-49D7-A357-CA327E68AFA5}" destId="{65B12661-F60B-486E-A1D9-7F7A2B74597C}" srcOrd="0" destOrd="0" parTransId="{EE5A82E8-ADE5-4C03-8B34-8EBCC4857FB0}" sibTransId="{7D4C6743-EDFE-487F-88A8-EDE348DD8F00}"/>
    <dgm:cxn modelId="{E9938037-3DA1-4542-8C69-20EAC1A0225D}" srcId="{95C8BCC7-2A47-49D7-A357-CA327E68AFA5}" destId="{45AE0F6A-7E49-4E70-B625-5A30238C20AA}" srcOrd="3" destOrd="0" parTransId="{1FB80688-EE28-4F42-BEB7-2810C1C487D1}" sibTransId="{97C382BE-D4C0-4819-9383-90311CB21D74}"/>
    <dgm:cxn modelId="{B615D842-BBD2-4635-930E-6029C5171086}" type="presOf" srcId="{BBE3550F-03C2-4C76-BCB4-851047CE0275}" destId="{A7D7CA9C-11D6-4E0F-ADC6-0A667860E049}" srcOrd="0" destOrd="0" presId="urn:microsoft.com/office/officeart/2005/8/layout/hChevron3"/>
    <dgm:cxn modelId="{757D6649-0ED6-4270-B4DB-4B34F0561323}" type="presOf" srcId="{43D20623-50E4-4B38-9102-A874E1CDCC38}" destId="{035B1880-188B-43AA-8CB2-3105430DD18E}" srcOrd="0" destOrd="0" presId="urn:microsoft.com/office/officeart/2005/8/layout/hChevron3"/>
    <dgm:cxn modelId="{E8482E87-F118-48D6-91B1-785A174D193D}" type="presOf" srcId="{95C8BCC7-2A47-49D7-A357-CA327E68AFA5}" destId="{38C3E31A-A3FB-4ED7-BC95-14ADD8716871}" srcOrd="0" destOrd="0" presId="urn:microsoft.com/office/officeart/2005/8/layout/hChevron3"/>
    <dgm:cxn modelId="{11BD988B-75D2-46FA-BC41-D4F2DE23F52C}" srcId="{95C8BCC7-2A47-49D7-A357-CA327E68AFA5}" destId="{361C5FE5-9D78-4707-ABD2-0169B6815B1D}" srcOrd="2" destOrd="0" parTransId="{167B4DB0-A2CE-42A9-83E9-C7C643697D79}" sibTransId="{7241C455-7969-41E5-9980-B9836E467067}"/>
    <dgm:cxn modelId="{5E84E28C-D2F8-4A35-A628-8805E2EDE3F2}" type="presOf" srcId="{CFAEB5E6-0BCD-44E8-B12E-37532A826DFB}" destId="{DED39B9C-9B9D-4F9D-8280-799A4FA687DA}" srcOrd="0" destOrd="0" presId="urn:microsoft.com/office/officeart/2005/8/layout/hChevron3"/>
    <dgm:cxn modelId="{606B35A2-F088-4581-B7C0-62FE8F80C7F7}" type="presOf" srcId="{C04C72F9-3447-4F46-9ADF-910B4071CBDA}" destId="{B0A06C5E-806D-46EC-ABE6-7E4E44C1F053}" srcOrd="0" destOrd="0" presId="urn:microsoft.com/office/officeart/2005/8/layout/hChevron3"/>
    <dgm:cxn modelId="{A705CEAD-2A2E-4FAB-8038-E0EE92799372}" srcId="{95C8BCC7-2A47-49D7-A357-CA327E68AFA5}" destId="{BBE3550F-03C2-4C76-BCB4-851047CE0275}" srcOrd="7" destOrd="0" parTransId="{E2E78CC5-8953-42E0-AA32-E2C566503E74}" sibTransId="{8E172CE9-4C98-48CC-BF02-39B31F2642B0}"/>
    <dgm:cxn modelId="{658799C1-1446-424A-9990-670DBB824334}" srcId="{95C8BCC7-2A47-49D7-A357-CA327E68AFA5}" destId="{C04C72F9-3447-4F46-9ADF-910B4071CBDA}" srcOrd="6" destOrd="0" parTransId="{0B163574-0B80-42E8-8068-6EA74EAC02E3}" sibTransId="{5DDCE68D-8EAC-4734-A58C-5B55ECB2BF5B}"/>
    <dgm:cxn modelId="{A83ED9E1-E4DA-4B66-9DB3-9AD250E23BEC}" srcId="{95C8BCC7-2A47-49D7-A357-CA327E68AFA5}" destId="{CFAEB5E6-0BCD-44E8-B12E-37532A826DFB}" srcOrd="5" destOrd="0" parTransId="{55FDE78B-2853-4003-873A-8C05DE2E08C3}" sibTransId="{07D8EFB1-849D-4B06-95D1-529E89F57087}"/>
    <dgm:cxn modelId="{BC687FE4-B56B-4581-AF9C-35B5B405DBC7}" type="presOf" srcId="{F5A31D42-4DE8-4261-B8CF-6984DDEBE8EA}" destId="{DB666186-E501-4831-AF9C-5CCD7598ABB1}" srcOrd="0" destOrd="0" presId="urn:microsoft.com/office/officeart/2005/8/layout/hChevron3"/>
    <dgm:cxn modelId="{24B784E4-69AC-48B3-B679-670C65B3A523}" type="presOf" srcId="{65B12661-F60B-486E-A1D9-7F7A2B74597C}" destId="{C4A3E45C-F8CA-48FF-A1A4-088FDB8DD6CD}" srcOrd="0" destOrd="0" presId="urn:microsoft.com/office/officeart/2005/8/layout/hChevron3"/>
    <dgm:cxn modelId="{E0BC9AFA-1A89-4626-9BD2-E60216DB02DD}" type="presOf" srcId="{361C5FE5-9D78-4707-ABD2-0169B6815B1D}" destId="{A1A689AE-9683-427A-BADC-78BCE3E59764}" srcOrd="0" destOrd="0" presId="urn:microsoft.com/office/officeart/2005/8/layout/hChevron3"/>
    <dgm:cxn modelId="{572FADE6-AC85-4881-ABE4-BCB9971CAD9D}" type="presParOf" srcId="{38C3E31A-A3FB-4ED7-BC95-14ADD8716871}" destId="{C4A3E45C-F8CA-48FF-A1A4-088FDB8DD6CD}" srcOrd="0" destOrd="0" presId="urn:microsoft.com/office/officeart/2005/8/layout/hChevron3"/>
    <dgm:cxn modelId="{A17A04F0-35CE-407F-A34C-BB74A392CD37}" type="presParOf" srcId="{38C3E31A-A3FB-4ED7-BC95-14ADD8716871}" destId="{5496A106-A7B6-48BC-9E46-E89ED1A4230D}" srcOrd="1" destOrd="0" presId="urn:microsoft.com/office/officeart/2005/8/layout/hChevron3"/>
    <dgm:cxn modelId="{CA46C895-C3B4-49B7-90E4-12EAF6A15A5E}" type="presParOf" srcId="{38C3E31A-A3FB-4ED7-BC95-14ADD8716871}" destId="{035B1880-188B-43AA-8CB2-3105430DD18E}" srcOrd="2" destOrd="0" presId="urn:microsoft.com/office/officeart/2005/8/layout/hChevron3"/>
    <dgm:cxn modelId="{29C173F6-9181-4A4F-9D7A-4C9F49E528F6}" type="presParOf" srcId="{38C3E31A-A3FB-4ED7-BC95-14ADD8716871}" destId="{E1920D62-633B-4A52-8916-BF782CDAA010}" srcOrd="3" destOrd="0" presId="urn:microsoft.com/office/officeart/2005/8/layout/hChevron3"/>
    <dgm:cxn modelId="{43205338-7D38-4020-9AF8-FF86261C3C2D}" type="presParOf" srcId="{38C3E31A-A3FB-4ED7-BC95-14ADD8716871}" destId="{A1A689AE-9683-427A-BADC-78BCE3E59764}" srcOrd="4" destOrd="0" presId="urn:microsoft.com/office/officeart/2005/8/layout/hChevron3"/>
    <dgm:cxn modelId="{B70B336D-56A0-401E-925E-3F861FF27A75}" type="presParOf" srcId="{38C3E31A-A3FB-4ED7-BC95-14ADD8716871}" destId="{8FF3BA01-9887-4133-82D5-00EC3203AD4E}" srcOrd="5" destOrd="0" presId="urn:microsoft.com/office/officeart/2005/8/layout/hChevron3"/>
    <dgm:cxn modelId="{B1F046F7-C78D-40F6-8C7A-0EB364DF7383}" type="presParOf" srcId="{38C3E31A-A3FB-4ED7-BC95-14ADD8716871}" destId="{D7C4C2A7-3272-48D8-B917-B6473B0F2D44}" srcOrd="6" destOrd="0" presId="urn:microsoft.com/office/officeart/2005/8/layout/hChevron3"/>
    <dgm:cxn modelId="{9C0B7772-E02E-48B0-9F0C-F10388A352DD}" type="presParOf" srcId="{38C3E31A-A3FB-4ED7-BC95-14ADD8716871}" destId="{D0FFF85A-5D7E-43D2-B118-CB6B4C3FB306}" srcOrd="7" destOrd="0" presId="urn:microsoft.com/office/officeart/2005/8/layout/hChevron3"/>
    <dgm:cxn modelId="{64D406D1-D7EE-4861-98C3-9FA9839ECC35}" type="presParOf" srcId="{38C3E31A-A3FB-4ED7-BC95-14ADD8716871}" destId="{DB666186-E501-4831-AF9C-5CCD7598ABB1}" srcOrd="8" destOrd="0" presId="urn:microsoft.com/office/officeart/2005/8/layout/hChevron3"/>
    <dgm:cxn modelId="{06B790FC-61A6-42D5-9965-77384018F401}" type="presParOf" srcId="{38C3E31A-A3FB-4ED7-BC95-14ADD8716871}" destId="{19A6D74D-FA7B-480B-BC2F-8C6D30D9FC02}" srcOrd="9" destOrd="0" presId="urn:microsoft.com/office/officeart/2005/8/layout/hChevron3"/>
    <dgm:cxn modelId="{15436418-75B8-4E58-8314-1FFD97B628F8}" type="presParOf" srcId="{38C3E31A-A3FB-4ED7-BC95-14ADD8716871}" destId="{DED39B9C-9B9D-4F9D-8280-799A4FA687DA}" srcOrd="10" destOrd="0" presId="urn:microsoft.com/office/officeart/2005/8/layout/hChevron3"/>
    <dgm:cxn modelId="{B4CA816C-C531-4E46-95B2-A72A414190BF}" type="presParOf" srcId="{38C3E31A-A3FB-4ED7-BC95-14ADD8716871}" destId="{3F26AACF-DD9A-49A8-A93E-896AE4AD0A41}" srcOrd="11" destOrd="0" presId="urn:microsoft.com/office/officeart/2005/8/layout/hChevron3"/>
    <dgm:cxn modelId="{3AB28F5E-12A3-4C36-BEF5-BDE475160370}" type="presParOf" srcId="{38C3E31A-A3FB-4ED7-BC95-14ADD8716871}" destId="{B0A06C5E-806D-46EC-ABE6-7E4E44C1F053}" srcOrd="12" destOrd="0" presId="urn:microsoft.com/office/officeart/2005/8/layout/hChevron3"/>
    <dgm:cxn modelId="{9D8463AA-A68B-4984-88E9-4151E169F828}" type="presParOf" srcId="{38C3E31A-A3FB-4ED7-BC95-14ADD8716871}" destId="{67E20303-3042-4B07-A22E-EFB156B31818}" srcOrd="13" destOrd="0" presId="urn:microsoft.com/office/officeart/2005/8/layout/hChevron3"/>
    <dgm:cxn modelId="{C5FD3291-440A-42D9-B2CD-1116F27CE0DC}" type="presParOf" srcId="{38C3E31A-A3FB-4ED7-BC95-14ADD8716871}" destId="{A7D7CA9C-11D6-4E0F-ADC6-0A667860E049}" srcOrd="1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5C8BCC7-2A47-49D7-A357-CA327E68AFA5}" type="doc">
      <dgm:prSet loTypeId="urn:microsoft.com/office/officeart/2005/8/layout/hChevron3" loCatId="process" qsTypeId="urn:microsoft.com/office/officeart/2005/8/quickstyle/3d2" qsCatId="3D" csTypeId="urn:microsoft.com/office/officeart/2005/8/colors/colorful4" csCatId="colorful" phldr="1"/>
      <dgm:spPr/>
    </dgm:pt>
    <dgm:pt modelId="{38C3E31A-A3FB-4ED7-BC95-14ADD8716871}" type="pres">
      <dgm:prSet presAssocID="{95C8BCC7-2A47-49D7-A357-CA327E68AFA5}" presName="Name0" presStyleCnt="0">
        <dgm:presLayoutVars>
          <dgm:dir/>
          <dgm:resizeHandles val="exact"/>
        </dgm:presLayoutVars>
      </dgm:prSet>
      <dgm:spPr/>
    </dgm:pt>
  </dgm:ptLst>
  <dgm:cxnLst>
    <dgm:cxn modelId="{E8482E87-F118-48D6-91B1-785A174D193D}" type="presOf" srcId="{95C8BCC7-2A47-49D7-A357-CA327E68AFA5}" destId="{38C3E31A-A3FB-4ED7-BC95-14ADD8716871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5C8BCC7-2A47-49D7-A357-CA327E68AFA5}" type="doc">
      <dgm:prSet loTypeId="urn:microsoft.com/office/officeart/2005/8/layout/hChevron3" loCatId="process" qsTypeId="urn:microsoft.com/office/officeart/2005/8/quickstyle/3d2" qsCatId="3D" csTypeId="urn:microsoft.com/office/officeart/2005/8/colors/colorful4" csCatId="colorful" phldr="1"/>
      <dgm:spPr/>
    </dgm:pt>
    <dgm:pt modelId="{38C3E31A-A3FB-4ED7-BC95-14ADD8716871}" type="pres">
      <dgm:prSet presAssocID="{95C8BCC7-2A47-49D7-A357-CA327E68AFA5}" presName="Name0" presStyleCnt="0">
        <dgm:presLayoutVars>
          <dgm:dir/>
          <dgm:resizeHandles val="exact"/>
        </dgm:presLayoutVars>
      </dgm:prSet>
      <dgm:spPr/>
    </dgm:pt>
  </dgm:ptLst>
  <dgm:cxnLst>
    <dgm:cxn modelId="{E8482E87-F118-48D6-91B1-785A174D193D}" type="presOf" srcId="{95C8BCC7-2A47-49D7-A357-CA327E68AFA5}" destId="{38C3E31A-A3FB-4ED7-BC95-14ADD8716871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5C8BCC7-2A47-49D7-A357-CA327E68AFA5}" type="doc">
      <dgm:prSet loTypeId="urn:microsoft.com/office/officeart/2005/8/layout/hChevron3" loCatId="process" qsTypeId="urn:microsoft.com/office/officeart/2005/8/quickstyle/3d2" qsCatId="3D" csTypeId="urn:microsoft.com/office/officeart/2005/8/colors/colorful4" csCatId="colorful" phldr="1"/>
      <dgm:spPr/>
    </dgm:pt>
    <dgm:pt modelId="{38C3E31A-A3FB-4ED7-BC95-14ADD8716871}" type="pres">
      <dgm:prSet presAssocID="{95C8BCC7-2A47-49D7-A357-CA327E68AFA5}" presName="Name0" presStyleCnt="0">
        <dgm:presLayoutVars>
          <dgm:dir/>
          <dgm:resizeHandles val="exact"/>
        </dgm:presLayoutVars>
      </dgm:prSet>
      <dgm:spPr/>
    </dgm:pt>
  </dgm:ptLst>
  <dgm:cxnLst>
    <dgm:cxn modelId="{E8482E87-F118-48D6-91B1-785A174D193D}" type="presOf" srcId="{95C8BCC7-2A47-49D7-A357-CA327E68AFA5}" destId="{38C3E31A-A3FB-4ED7-BC95-14ADD8716871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5C8BCC7-2A47-49D7-A357-CA327E68AFA5}" type="doc">
      <dgm:prSet loTypeId="urn:microsoft.com/office/officeart/2005/8/layout/hChevron3" loCatId="process" qsTypeId="urn:microsoft.com/office/officeart/2005/8/quickstyle/3d2" qsCatId="3D" csTypeId="urn:microsoft.com/office/officeart/2005/8/colors/colorful4" csCatId="colorful" phldr="1"/>
      <dgm:spPr/>
    </dgm:pt>
    <dgm:pt modelId="{38C3E31A-A3FB-4ED7-BC95-14ADD8716871}" type="pres">
      <dgm:prSet presAssocID="{95C8BCC7-2A47-49D7-A357-CA327E68AFA5}" presName="Name0" presStyleCnt="0">
        <dgm:presLayoutVars>
          <dgm:dir/>
          <dgm:resizeHandles val="exact"/>
        </dgm:presLayoutVars>
      </dgm:prSet>
      <dgm:spPr/>
    </dgm:pt>
  </dgm:ptLst>
  <dgm:cxnLst>
    <dgm:cxn modelId="{E8482E87-F118-48D6-91B1-785A174D193D}" type="presOf" srcId="{95C8BCC7-2A47-49D7-A357-CA327E68AFA5}" destId="{38C3E31A-A3FB-4ED7-BC95-14ADD8716871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5C8BCC7-2A47-49D7-A357-CA327E68AFA5}" type="doc">
      <dgm:prSet loTypeId="urn:microsoft.com/office/officeart/2005/8/layout/hChevron3" loCatId="process" qsTypeId="urn:microsoft.com/office/officeart/2005/8/quickstyle/3d2" qsCatId="3D" csTypeId="urn:microsoft.com/office/officeart/2005/8/colors/colorful4" csCatId="colorful" phldr="1"/>
      <dgm:spPr/>
    </dgm:pt>
    <dgm:pt modelId="{38C3E31A-A3FB-4ED7-BC95-14ADD8716871}" type="pres">
      <dgm:prSet presAssocID="{95C8BCC7-2A47-49D7-A357-CA327E68AFA5}" presName="Name0" presStyleCnt="0">
        <dgm:presLayoutVars>
          <dgm:dir/>
          <dgm:resizeHandles val="exact"/>
        </dgm:presLayoutVars>
      </dgm:prSet>
      <dgm:spPr/>
    </dgm:pt>
  </dgm:ptLst>
  <dgm:cxnLst>
    <dgm:cxn modelId="{E8482E87-F118-48D6-91B1-785A174D193D}" type="presOf" srcId="{95C8BCC7-2A47-49D7-A357-CA327E68AFA5}" destId="{38C3E31A-A3FB-4ED7-BC95-14ADD8716871}" srcOrd="0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A3E45C-F8CA-48FF-A1A4-088FDB8DD6CD}">
      <dsp:nvSpPr>
        <dsp:cNvPr id="0" name=""/>
        <dsp:cNvSpPr/>
      </dsp:nvSpPr>
      <dsp:spPr>
        <a:xfrm>
          <a:off x="109" y="1448675"/>
          <a:ext cx="1277022" cy="414173"/>
        </a:xfrm>
        <a:prstGeom prst="homePlate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4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solidFill>
                <a:schemeClr val="tx1"/>
              </a:solidFill>
            </a:rPr>
            <a:t>Ever</a:t>
          </a:r>
          <a:r>
            <a:rPr lang="en-US" sz="1200" b="1" kern="1200" dirty="0">
              <a:solidFill>
                <a:schemeClr val="tx1"/>
              </a:solidFill>
            </a:rPr>
            <a:t>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solidFill>
                <a:schemeClr val="tx1"/>
              </a:solidFill>
            </a:rPr>
            <a:t>Straight</a:t>
          </a:r>
        </a:p>
      </dsp:txBody>
      <dsp:txXfrm>
        <a:off x="109" y="1448675"/>
        <a:ext cx="1173479" cy="414173"/>
      </dsp:txXfrm>
    </dsp:sp>
    <dsp:sp modelId="{035B1880-188B-43AA-8CB2-3105430DD18E}">
      <dsp:nvSpPr>
        <dsp:cNvPr id="0" name=""/>
        <dsp:cNvSpPr/>
      </dsp:nvSpPr>
      <dsp:spPr>
        <a:xfrm>
          <a:off x="1070044" y="1448675"/>
          <a:ext cx="1277022" cy="414173"/>
        </a:xfrm>
        <a:prstGeom prst="chevron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-372315"/>
                <a:satOff val="4258"/>
                <a:lumOff val="728"/>
                <a:alphaOff val="0"/>
                <a:shade val="88000"/>
                <a:lumMod val="88000"/>
              </a:schemeClr>
              <a:schemeClr val="accent4">
                <a:hueOff val="-372315"/>
                <a:satOff val="4258"/>
                <a:lumOff val="728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kern="1200" dirty="0">
              <a:solidFill>
                <a:schemeClr val="tx1"/>
              </a:solidFill>
            </a:rPr>
            <a:t>Promiscuous Women </a:t>
          </a:r>
        </a:p>
      </dsp:txBody>
      <dsp:txXfrm>
        <a:off x="1277131" y="1448675"/>
        <a:ext cx="862849" cy="414173"/>
      </dsp:txXfrm>
    </dsp:sp>
    <dsp:sp modelId="{A1A689AE-9683-427A-BADC-78BCE3E59764}">
      <dsp:nvSpPr>
        <dsp:cNvPr id="0" name=""/>
        <dsp:cNvSpPr/>
      </dsp:nvSpPr>
      <dsp:spPr>
        <a:xfrm>
          <a:off x="2139980" y="1448675"/>
          <a:ext cx="1035434" cy="414173"/>
        </a:xfrm>
        <a:prstGeom prst="chevron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-744629"/>
                <a:satOff val="8516"/>
                <a:lumOff val="1457"/>
                <a:alphaOff val="0"/>
                <a:shade val="88000"/>
                <a:lumMod val="88000"/>
              </a:schemeClr>
              <a:schemeClr val="accent4">
                <a:hueOff val="-744629"/>
                <a:satOff val="8516"/>
                <a:lumOff val="1457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kern="1200" dirty="0">
              <a:solidFill>
                <a:schemeClr val="tx1"/>
              </a:solidFill>
            </a:rPr>
            <a:t>Bi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kern="1200" dirty="0">
              <a:solidFill>
                <a:schemeClr val="tx1"/>
              </a:solidFill>
            </a:rPr>
            <a:t>Sexual</a:t>
          </a:r>
        </a:p>
      </dsp:txBody>
      <dsp:txXfrm>
        <a:off x="2347067" y="1448675"/>
        <a:ext cx="621261" cy="414173"/>
      </dsp:txXfrm>
    </dsp:sp>
    <dsp:sp modelId="{D7C4C2A7-3272-48D8-B917-B6473B0F2D44}">
      <dsp:nvSpPr>
        <dsp:cNvPr id="0" name=""/>
        <dsp:cNvSpPr/>
      </dsp:nvSpPr>
      <dsp:spPr>
        <a:xfrm>
          <a:off x="2968327" y="1448675"/>
          <a:ext cx="1035434" cy="414173"/>
        </a:xfrm>
        <a:prstGeom prst="chevron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-1116944"/>
                <a:satOff val="12774"/>
                <a:lumOff val="2185"/>
                <a:alphaOff val="0"/>
                <a:shade val="88000"/>
                <a:lumMod val="88000"/>
              </a:schemeClr>
              <a:schemeClr val="accent4">
                <a:hueOff val="-1116944"/>
                <a:satOff val="12774"/>
                <a:lumOff val="2185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kern="1200" dirty="0">
              <a:solidFill>
                <a:schemeClr val="tx1"/>
              </a:solidFill>
            </a:rPr>
            <a:t>Lipstick Lesbian</a:t>
          </a:r>
        </a:p>
      </dsp:txBody>
      <dsp:txXfrm>
        <a:off x="3175414" y="1448675"/>
        <a:ext cx="621261" cy="414173"/>
      </dsp:txXfrm>
    </dsp:sp>
    <dsp:sp modelId="{DB666186-E501-4831-AF9C-5CCD7598ABB1}">
      <dsp:nvSpPr>
        <dsp:cNvPr id="0" name=""/>
        <dsp:cNvSpPr/>
      </dsp:nvSpPr>
      <dsp:spPr>
        <a:xfrm>
          <a:off x="3796675" y="1448675"/>
          <a:ext cx="1035434" cy="414173"/>
        </a:xfrm>
        <a:prstGeom prst="chevron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-1489258"/>
                <a:satOff val="17033"/>
                <a:lumOff val="2914"/>
                <a:alphaOff val="0"/>
                <a:shade val="88000"/>
                <a:lumMod val="88000"/>
              </a:schemeClr>
              <a:schemeClr val="accent4">
                <a:hueOff val="-1489258"/>
                <a:satOff val="17033"/>
                <a:lumOff val="2914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kern="1200" dirty="0">
              <a:solidFill>
                <a:schemeClr val="tx1"/>
              </a:solidFill>
            </a:rPr>
            <a:t>Butch</a:t>
          </a:r>
        </a:p>
      </dsp:txBody>
      <dsp:txXfrm>
        <a:off x="4003762" y="1448675"/>
        <a:ext cx="621261" cy="414173"/>
      </dsp:txXfrm>
    </dsp:sp>
    <dsp:sp modelId="{DED39B9C-9B9D-4F9D-8280-799A4FA687DA}">
      <dsp:nvSpPr>
        <dsp:cNvPr id="0" name=""/>
        <dsp:cNvSpPr/>
      </dsp:nvSpPr>
      <dsp:spPr>
        <a:xfrm>
          <a:off x="4598505" y="1450071"/>
          <a:ext cx="1035434" cy="414173"/>
        </a:xfrm>
        <a:prstGeom prst="chevron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-1861573"/>
                <a:satOff val="21291"/>
                <a:lumOff val="3642"/>
                <a:alphaOff val="0"/>
                <a:shade val="88000"/>
                <a:lumMod val="88000"/>
              </a:schemeClr>
              <a:schemeClr val="accent4">
                <a:hueOff val="-1861573"/>
                <a:satOff val="21291"/>
                <a:lumOff val="3642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kern="1200" dirty="0">
              <a:solidFill>
                <a:schemeClr val="tx1"/>
              </a:solidFill>
            </a:rPr>
            <a:t>Bull Dyke</a:t>
          </a:r>
        </a:p>
      </dsp:txBody>
      <dsp:txXfrm>
        <a:off x="4805592" y="1450071"/>
        <a:ext cx="621261" cy="414173"/>
      </dsp:txXfrm>
    </dsp:sp>
    <dsp:sp modelId="{B0A06C5E-806D-46EC-ABE6-7E4E44C1F053}">
      <dsp:nvSpPr>
        <dsp:cNvPr id="0" name=""/>
        <dsp:cNvSpPr/>
      </dsp:nvSpPr>
      <dsp:spPr>
        <a:xfrm>
          <a:off x="5426853" y="1450075"/>
          <a:ext cx="1274909" cy="414173"/>
        </a:xfrm>
        <a:prstGeom prst="chevron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-2233887"/>
                <a:satOff val="25549"/>
                <a:lumOff val="4371"/>
                <a:alphaOff val="0"/>
                <a:shade val="88000"/>
                <a:lumMod val="88000"/>
              </a:schemeClr>
              <a:schemeClr val="accent4">
                <a:hueOff val="-2233887"/>
                <a:satOff val="25549"/>
                <a:lumOff val="4371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solidFill>
                <a:schemeClr val="tx1"/>
              </a:solidFill>
            </a:rPr>
            <a:t>Transgender</a:t>
          </a:r>
        </a:p>
      </dsp:txBody>
      <dsp:txXfrm>
        <a:off x="5633940" y="1450075"/>
        <a:ext cx="860736" cy="414173"/>
      </dsp:txXfrm>
    </dsp:sp>
    <dsp:sp modelId="{A7D7CA9C-11D6-4E0F-ADC6-0A667860E049}">
      <dsp:nvSpPr>
        <dsp:cNvPr id="0" name=""/>
        <dsp:cNvSpPr/>
      </dsp:nvSpPr>
      <dsp:spPr>
        <a:xfrm>
          <a:off x="6494676" y="1450075"/>
          <a:ext cx="1274909" cy="414173"/>
        </a:xfrm>
        <a:prstGeom prst="chevron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-2606202"/>
                <a:satOff val="29807"/>
                <a:lumOff val="5099"/>
                <a:alphaOff val="0"/>
                <a:shade val="88000"/>
                <a:lumMod val="88000"/>
              </a:schemeClr>
              <a:schemeClr val="accent4">
                <a:hueOff val="-2606202"/>
                <a:satOff val="29807"/>
                <a:lumOff val="5099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kern="1200" dirty="0">
              <a:solidFill>
                <a:schemeClr val="tx1"/>
              </a:solidFill>
            </a:rPr>
            <a:t>Pan Sexual</a:t>
          </a:r>
        </a:p>
      </dsp:txBody>
      <dsp:txXfrm>
        <a:off x="6701763" y="1450075"/>
        <a:ext cx="860736" cy="4141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A3E45C-F8CA-48FF-A1A4-088FDB8DD6CD}">
      <dsp:nvSpPr>
        <dsp:cNvPr id="0" name=""/>
        <dsp:cNvSpPr/>
      </dsp:nvSpPr>
      <dsp:spPr>
        <a:xfrm>
          <a:off x="1" y="2226369"/>
          <a:ext cx="1277022" cy="414173"/>
        </a:xfrm>
        <a:prstGeom prst="homePlate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4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solidFill>
                <a:schemeClr val="tx1"/>
              </a:solidFill>
            </a:rPr>
            <a:t>Ever</a:t>
          </a:r>
          <a:r>
            <a:rPr lang="en-US" sz="1200" b="1" kern="1200" dirty="0">
              <a:solidFill>
                <a:schemeClr val="tx1"/>
              </a:solidFill>
            </a:rPr>
            <a:t>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solidFill>
                <a:schemeClr val="tx1"/>
              </a:solidFill>
            </a:rPr>
            <a:t>Straight</a:t>
          </a:r>
        </a:p>
      </dsp:txBody>
      <dsp:txXfrm>
        <a:off x="1" y="2226369"/>
        <a:ext cx="1173479" cy="414173"/>
      </dsp:txXfrm>
    </dsp:sp>
    <dsp:sp modelId="{035B1880-188B-43AA-8CB2-3105430DD18E}">
      <dsp:nvSpPr>
        <dsp:cNvPr id="0" name=""/>
        <dsp:cNvSpPr/>
      </dsp:nvSpPr>
      <dsp:spPr>
        <a:xfrm>
          <a:off x="1081768" y="2226369"/>
          <a:ext cx="1277022" cy="414173"/>
        </a:xfrm>
        <a:prstGeom prst="chevron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-372315"/>
                <a:satOff val="4258"/>
                <a:lumOff val="728"/>
                <a:alphaOff val="0"/>
                <a:shade val="88000"/>
                <a:lumMod val="88000"/>
              </a:schemeClr>
              <a:schemeClr val="accent4">
                <a:hueOff val="-372315"/>
                <a:satOff val="4258"/>
                <a:lumOff val="728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kern="1200" dirty="0">
              <a:solidFill>
                <a:schemeClr val="tx1"/>
              </a:solidFill>
            </a:rPr>
            <a:t>Promiscuous Women </a:t>
          </a:r>
        </a:p>
      </dsp:txBody>
      <dsp:txXfrm>
        <a:off x="1288855" y="2226369"/>
        <a:ext cx="862849" cy="414173"/>
      </dsp:txXfrm>
    </dsp:sp>
    <dsp:sp modelId="{A1A689AE-9683-427A-BADC-78BCE3E59764}">
      <dsp:nvSpPr>
        <dsp:cNvPr id="0" name=""/>
        <dsp:cNvSpPr/>
      </dsp:nvSpPr>
      <dsp:spPr>
        <a:xfrm>
          <a:off x="2163426" y="2208382"/>
          <a:ext cx="1035434" cy="414173"/>
        </a:xfrm>
        <a:prstGeom prst="chevron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-744629"/>
                <a:satOff val="8516"/>
                <a:lumOff val="1457"/>
                <a:alphaOff val="0"/>
                <a:shade val="88000"/>
                <a:lumMod val="88000"/>
              </a:schemeClr>
              <a:schemeClr val="accent4">
                <a:hueOff val="-744629"/>
                <a:satOff val="8516"/>
                <a:lumOff val="1457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kern="1200" dirty="0">
              <a:solidFill>
                <a:schemeClr val="tx1"/>
              </a:solidFill>
            </a:rPr>
            <a:t>Bi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kern="1200" dirty="0">
              <a:solidFill>
                <a:schemeClr val="tx1"/>
              </a:solidFill>
            </a:rPr>
            <a:t>Sexual</a:t>
          </a:r>
        </a:p>
      </dsp:txBody>
      <dsp:txXfrm>
        <a:off x="2370513" y="2208382"/>
        <a:ext cx="621261" cy="414173"/>
      </dsp:txXfrm>
    </dsp:sp>
    <dsp:sp modelId="{D7C4C2A7-3272-48D8-B917-B6473B0F2D44}">
      <dsp:nvSpPr>
        <dsp:cNvPr id="0" name=""/>
        <dsp:cNvSpPr/>
      </dsp:nvSpPr>
      <dsp:spPr>
        <a:xfrm>
          <a:off x="3022215" y="2214648"/>
          <a:ext cx="1035434" cy="414173"/>
        </a:xfrm>
        <a:prstGeom prst="chevron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-1116944"/>
                <a:satOff val="12774"/>
                <a:lumOff val="2185"/>
                <a:alphaOff val="0"/>
                <a:shade val="88000"/>
                <a:lumMod val="88000"/>
              </a:schemeClr>
              <a:schemeClr val="accent4">
                <a:hueOff val="-1116944"/>
                <a:satOff val="12774"/>
                <a:lumOff val="2185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kern="1200" dirty="0">
              <a:solidFill>
                <a:schemeClr val="tx1"/>
              </a:solidFill>
            </a:rPr>
            <a:t>Lipstick Lesbian</a:t>
          </a:r>
        </a:p>
      </dsp:txBody>
      <dsp:txXfrm>
        <a:off x="3229302" y="2214648"/>
        <a:ext cx="621261" cy="414173"/>
      </dsp:txXfrm>
    </dsp:sp>
    <dsp:sp modelId="{DB666186-E501-4831-AF9C-5CCD7598ABB1}">
      <dsp:nvSpPr>
        <dsp:cNvPr id="0" name=""/>
        <dsp:cNvSpPr/>
      </dsp:nvSpPr>
      <dsp:spPr>
        <a:xfrm>
          <a:off x="3898831" y="2226369"/>
          <a:ext cx="1035434" cy="414173"/>
        </a:xfrm>
        <a:prstGeom prst="chevron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-1489258"/>
                <a:satOff val="17033"/>
                <a:lumOff val="2914"/>
                <a:alphaOff val="0"/>
                <a:shade val="88000"/>
                <a:lumMod val="88000"/>
              </a:schemeClr>
              <a:schemeClr val="accent4">
                <a:hueOff val="-1489258"/>
                <a:satOff val="17033"/>
                <a:lumOff val="2914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kern="1200" dirty="0">
              <a:solidFill>
                <a:schemeClr val="tx1"/>
              </a:solidFill>
            </a:rPr>
            <a:t>Butch</a:t>
          </a:r>
        </a:p>
      </dsp:txBody>
      <dsp:txXfrm>
        <a:off x="4105918" y="2226369"/>
        <a:ext cx="621261" cy="414173"/>
      </dsp:txXfrm>
    </dsp:sp>
    <dsp:sp modelId="{DED39B9C-9B9D-4F9D-8280-799A4FA687DA}">
      <dsp:nvSpPr>
        <dsp:cNvPr id="0" name=""/>
        <dsp:cNvSpPr/>
      </dsp:nvSpPr>
      <dsp:spPr>
        <a:xfrm>
          <a:off x="4723948" y="2226369"/>
          <a:ext cx="1035434" cy="414173"/>
        </a:xfrm>
        <a:prstGeom prst="chevron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-1861573"/>
                <a:satOff val="21291"/>
                <a:lumOff val="3642"/>
                <a:alphaOff val="0"/>
                <a:shade val="88000"/>
                <a:lumMod val="88000"/>
              </a:schemeClr>
              <a:schemeClr val="accent4">
                <a:hueOff val="-1861573"/>
                <a:satOff val="21291"/>
                <a:lumOff val="3642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kern="1200" dirty="0">
              <a:solidFill>
                <a:schemeClr val="tx1"/>
              </a:solidFill>
            </a:rPr>
            <a:t>Bull Dyke</a:t>
          </a:r>
        </a:p>
      </dsp:txBody>
      <dsp:txXfrm>
        <a:off x="4931035" y="2226369"/>
        <a:ext cx="621261" cy="414173"/>
      </dsp:txXfrm>
    </dsp:sp>
    <dsp:sp modelId="{B0A06C5E-806D-46EC-ABE6-7E4E44C1F053}">
      <dsp:nvSpPr>
        <dsp:cNvPr id="0" name=""/>
        <dsp:cNvSpPr/>
      </dsp:nvSpPr>
      <dsp:spPr>
        <a:xfrm>
          <a:off x="5564681" y="2226369"/>
          <a:ext cx="1274909" cy="414173"/>
        </a:xfrm>
        <a:prstGeom prst="chevron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-2233887"/>
                <a:satOff val="25549"/>
                <a:lumOff val="4371"/>
                <a:alphaOff val="0"/>
                <a:shade val="88000"/>
                <a:lumMod val="88000"/>
              </a:schemeClr>
              <a:schemeClr val="accent4">
                <a:hueOff val="-2233887"/>
                <a:satOff val="25549"/>
                <a:lumOff val="4371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marL="0" lvl="0" indent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50" b="0" kern="1200" dirty="0">
              <a:solidFill>
                <a:schemeClr val="tx1"/>
              </a:solidFill>
            </a:rPr>
            <a:t>Transgender</a:t>
          </a:r>
        </a:p>
      </dsp:txBody>
      <dsp:txXfrm>
        <a:off x="5771768" y="2226369"/>
        <a:ext cx="860736" cy="414173"/>
      </dsp:txXfrm>
    </dsp:sp>
    <dsp:sp modelId="{A7D7CA9C-11D6-4E0F-ADC6-0A667860E049}">
      <dsp:nvSpPr>
        <dsp:cNvPr id="0" name=""/>
        <dsp:cNvSpPr/>
      </dsp:nvSpPr>
      <dsp:spPr>
        <a:xfrm>
          <a:off x="6521303" y="2226369"/>
          <a:ext cx="1274909" cy="414173"/>
        </a:xfrm>
        <a:prstGeom prst="chevron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-2606202"/>
                <a:satOff val="29807"/>
                <a:lumOff val="5099"/>
                <a:alphaOff val="0"/>
                <a:shade val="88000"/>
                <a:lumMod val="88000"/>
              </a:schemeClr>
              <a:schemeClr val="accent4">
                <a:hueOff val="-2606202"/>
                <a:satOff val="29807"/>
                <a:lumOff val="5099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kern="1200" dirty="0">
              <a:solidFill>
                <a:schemeClr val="tx1"/>
              </a:solidFill>
            </a:rPr>
            <a:t>Pan Sexual</a:t>
          </a:r>
        </a:p>
      </dsp:txBody>
      <dsp:txXfrm>
        <a:off x="6728390" y="2226369"/>
        <a:ext cx="860736" cy="4141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A34E1-216B-4014-8571-149A789E5FB0}" type="datetimeFigureOut">
              <a:rPr lang="en-US" smtClean="0"/>
              <a:t>4/13/2017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D00FB1-C842-468C-AACB-38449E595F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021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549400" y="685800"/>
            <a:ext cx="3759200" cy="2819400"/>
          </a:xfrm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/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C1AFFDE-ADE2-420A-B923-0914DC25C106}" type="slidenum">
              <a:rPr lang="en-US" altLang="en-US">
                <a:latin typeface="Times New Roman" panose="02020603050405020304" pitchFamily="18" charset="0"/>
              </a:rPr>
              <a:pPr/>
              <a:t>4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48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549400" y="685800"/>
            <a:ext cx="3759200" cy="2819400"/>
          </a:xfrm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/>
          <a:lstStyle>
            <a:lvl1pPr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D3781D4-8388-4DF6-8521-B953383BEEBD}" type="slidenum">
              <a:rPr lang="en-US" altLang="en-US">
                <a:latin typeface="Times New Roman" panose="02020603050405020304" pitchFamily="18" charset="0"/>
              </a:rPr>
              <a:pPr/>
              <a:t>5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482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B78A697-9D75-4DE8-8C28-1296A6CF43C1}" type="datetimeFigureOut">
              <a:rPr lang="en-US" smtClean="0"/>
              <a:t>4/13/2017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956048"/>
            <a:ext cx="2990088" cy="914400"/>
          </a:xfrm>
          <a:noFill/>
        </p:spPr>
        <p:txBody>
          <a:bodyPr wrap="square" rtlCol="0">
            <a:spAutoFit/>
          </a:bodyPr>
          <a:lstStyle>
            <a:lvl1pPr>
              <a:defRPr lang="en-US" sz="4200" dirty="0"/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73640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075A-B3CA-4308-8288-4AA3FDE33D80}" type="datetimeFigureOut">
              <a:rPr lang="en-US" smtClean="0"/>
              <a:t>4/13/2017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480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74B8D-FEEF-4ACC-AE11-BD533592BCDC}" type="datetimeFigureOut">
              <a:rPr lang="en-US" smtClean="0"/>
              <a:t>4/13/2017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151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26006-7E0B-4944-9FC8-8FFECA54B11C}" type="datetimeFigureOut">
              <a:rPr lang="en-US" smtClean="0"/>
              <a:t>4/13/2017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3771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A3413-B80B-4905-8668-7292F4C8B0D5}" type="datetimeFigureOut">
              <a:rPr lang="en-US" smtClean="0"/>
              <a:t>4/13/2017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7397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9662-C6A4-45F9-A235-129F0C1DEF43}" type="datetimeFigureOut">
              <a:rPr lang="en-US" smtClean="0"/>
              <a:t>4/13/2017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0806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B764-976A-4040-BDCA-252C91CEE939}" type="datetimeFigureOut">
              <a:rPr lang="en-US" smtClean="0"/>
              <a:t>4/13/2017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9356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C935-CE77-4008-BAD9-6108F00BE393}" type="datetimeFigureOut">
              <a:rPr lang="en-US" smtClean="0"/>
              <a:t>4/13/2017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4110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62D5-4244-4B26-B385-E71032EABECD}" type="datetimeFigureOut">
              <a:rPr lang="en-US" smtClean="0"/>
              <a:t>4/13/2017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471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BD967-1B7E-40AA-AAF7-BA98E0E039F7}" type="datetimeFigureOut">
              <a:rPr lang="en-US" smtClean="0"/>
              <a:t>4/13/2017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466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1490F-3E6A-4544-9694-22B6007FE3C6}" type="datetimeFigureOut">
              <a:rPr lang="en-US" smtClean="0"/>
              <a:t>4/13/2017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864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9620-38BC-4982-922B-C904A70C41DD}" type="datetimeFigureOut">
              <a:rPr lang="en-US" smtClean="0"/>
              <a:t>4/13/2017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803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56FC6-E80E-40CB-B83C-A6FFE3EF0BA6}" type="datetimeFigureOut">
              <a:rPr lang="en-US" smtClean="0"/>
              <a:t>4/13/2017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559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863F-52DC-41B2-9D00-5A4E5632AC32}" type="datetimeFigureOut">
              <a:rPr lang="en-US" smtClean="0"/>
              <a:t>4/13/2017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171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55614-3909-43DC-A067-7F9842F8B81D}" type="datetimeFigureOut">
              <a:rPr lang="en-US" smtClean="0"/>
              <a:t>4/13/2017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616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29323-6A73-409C-86A6-9EAF0F851121}" type="datetimeFigureOut">
              <a:rPr lang="en-US" smtClean="0"/>
              <a:t>4/13/2017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932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0176-F1D3-49EC-82F4-0915A3AC4184}" type="datetimeFigureOut">
              <a:rPr lang="en-US" smtClean="0"/>
              <a:t>4/13/2017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735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0172865-FBF0-458A-BAFF-4F75173770F5}" type="datetimeFigureOut">
              <a:rPr lang="en-US" smtClean="0"/>
              <a:t>4/13/2017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224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18.jpg"/><Relationship Id="rId4" Type="http://schemas.openxmlformats.org/officeDocument/2006/relationships/diagramLayout" Target="../diagrams/layout5.xml"/><Relationship Id="rId9" Type="http://schemas.openxmlformats.org/officeDocument/2006/relationships/image" Target="../media/image16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18.jpg"/><Relationship Id="rId4" Type="http://schemas.openxmlformats.org/officeDocument/2006/relationships/diagramLayout" Target="../diagrams/layout6.xml"/><Relationship Id="rId9" Type="http://schemas.openxmlformats.org/officeDocument/2006/relationships/image" Target="../media/image16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6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6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24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10" Type="http://schemas.openxmlformats.org/officeDocument/2006/relationships/image" Target="../media/image18.jpg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16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6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7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18.jp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6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18.jpg"/><Relationship Id="rId4" Type="http://schemas.openxmlformats.org/officeDocument/2006/relationships/diagramLayout" Target="../diagrams/layout4.xml"/><Relationship Id="rId9" Type="http://schemas.openxmlformats.org/officeDocument/2006/relationships/image" Target="../media/image1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000" dirty="0"/>
              <a:t>How do we minister</a:t>
            </a:r>
            <a:br>
              <a:rPr lang="en-US" sz="6000" dirty="0"/>
            </a:br>
            <a:r>
              <a:rPr lang="en-US" sz="6000" dirty="0"/>
              <a:t>to women with</a:t>
            </a:r>
            <a:br>
              <a:rPr lang="en-US" sz="6000" dirty="0"/>
            </a:br>
            <a:r>
              <a:rPr lang="en-US" sz="6000" dirty="0"/>
              <a:t>same sex attraction?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Sue </a:t>
            </a:r>
            <a:r>
              <a:rPr lang="en-US" dirty="0" err="1"/>
              <a:t>bohlin</a:t>
            </a:r>
            <a:r>
              <a:rPr lang="en-US" dirty="0"/>
              <a:t> | suebohlin.com | @</a:t>
            </a:r>
            <a:r>
              <a:rPr lang="en-US" dirty="0" err="1"/>
              <a:t>suebohlin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392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6" name="Content Placeholder 3" descr="portia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691783" y="1200855"/>
            <a:ext cx="2849563" cy="3238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7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140639068"/>
              </p:ext>
            </p:extLst>
          </p:nvPr>
        </p:nvGraphicFramePr>
        <p:xfrm>
          <a:off x="0" y="5142690"/>
          <a:ext cx="6172200" cy="167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 flipV="1">
            <a:off x="1948545" y="4732564"/>
            <a:ext cx="474617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dirty="0"/>
          </a:p>
        </p:txBody>
      </p:sp>
      <p:sp>
        <p:nvSpPr>
          <p:cNvPr id="3" name="TextBox 2"/>
          <p:cNvSpPr txBox="1"/>
          <p:nvPr/>
        </p:nvSpPr>
        <p:spPr>
          <a:xfrm>
            <a:off x="2133601" y="5697838"/>
            <a:ext cx="43760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</a:rPr>
              <a:t>PORTIA DI ROSSI</a:t>
            </a:r>
          </a:p>
        </p:txBody>
      </p:sp>
      <p:pic>
        <p:nvPicPr>
          <p:cNvPr id="8" name="Graphic 7" descr="Checkmark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911502" y="5093887"/>
            <a:ext cx="410126" cy="410126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Grp="1" noChangeAspect="1"/>
          </p:cNvPicPr>
          <p:nvPr>
            <p:ph sz="quarter" idx="13"/>
          </p:nvPr>
        </p:nvPicPr>
        <p:blipFill>
          <a:blip r:embed="rId10"/>
          <a:stretch>
            <a:fillRect/>
          </a:stretch>
        </p:blipFill>
        <p:spPr>
          <a:xfrm>
            <a:off x="552475" y="4669274"/>
            <a:ext cx="7796213" cy="442146"/>
          </a:xfrm>
        </p:spPr>
      </p:pic>
    </p:spTree>
    <p:extLst>
      <p:ext uri="{BB962C8B-B14F-4D97-AF65-F5344CB8AC3E}">
        <p14:creationId xmlns:p14="http://schemas.microsoft.com/office/powerpoint/2010/main" val="4092940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6" name="Content Placeholder 5" descr="Rachel Maddow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3346206" y="1544038"/>
            <a:ext cx="3629025" cy="2720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7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040759228"/>
              </p:ext>
            </p:extLst>
          </p:nvPr>
        </p:nvGraphicFramePr>
        <p:xfrm>
          <a:off x="0" y="3795714"/>
          <a:ext cx="6172200" cy="4509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207849" y="5717220"/>
            <a:ext cx="41365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</a:rPr>
              <a:t>RACHEL MADDOW</a:t>
            </a:r>
          </a:p>
        </p:txBody>
      </p:sp>
      <p:pic>
        <p:nvPicPr>
          <p:cNvPr id="8" name="Graphic 7" descr="Checkmark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545626" y="5123654"/>
            <a:ext cx="410126" cy="410126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195761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" name="Content Placeholder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5424" y="4636675"/>
            <a:ext cx="7796213" cy="44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417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8" name="Content Placeholder 5" descr="bull dyke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3828440" y="1297131"/>
            <a:ext cx="4389437" cy="29273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10780" y="5671041"/>
            <a:ext cx="36031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</a:rPr>
              <a:t>BULL DYKE</a:t>
            </a:r>
          </a:p>
        </p:txBody>
      </p:sp>
      <p:pic>
        <p:nvPicPr>
          <p:cNvPr id="9" name="Graphic 8" descr="Checkmark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53205" y="5102022"/>
            <a:ext cx="410126" cy="410126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Grp="1" noChangeAspect="1"/>
          </p:cNvPicPr>
          <p:nvPr>
            <p:ph sz="quarter" idx="13"/>
          </p:nvPr>
        </p:nvPicPr>
        <p:blipFill>
          <a:blip r:embed="rId5"/>
          <a:stretch>
            <a:fillRect/>
          </a:stretch>
        </p:blipFill>
        <p:spPr>
          <a:xfrm>
            <a:off x="385424" y="4636675"/>
            <a:ext cx="7796213" cy="442146"/>
          </a:xfrm>
        </p:spPr>
      </p:pic>
    </p:spTree>
    <p:extLst>
      <p:ext uri="{BB962C8B-B14F-4D97-AF65-F5344CB8AC3E}">
        <p14:creationId xmlns:p14="http://schemas.microsoft.com/office/powerpoint/2010/main" val="766695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4" name="Content Placeholder 5" descr="chazbono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5263662" y="915563"/>
            <a:ext cx="3200400" cy="3200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21013" y="5727351"/>
            <a:ext cx="45828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</a:rPr>
              <a:t>CHASTITY / CHAZ BONO</a:t>
            </a:r>
          </a:p>
        </p:txBody>
      </p:sp>
      <p:pic>
        <p:nvPicPr>
          <p:cNvPr id="6" name="Graphic 5" descr="Checkmark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6399" y="5078821"/>
            <a:ext cx="410126" cy="41012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424" y="4636675"/>
            <a:ext cx="7796213" cy="44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442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802733288"/>
              </p:ext>
            </p:extLst>
          </p:nvPr>
        </p:nvGraphicFramePr>
        <p:xfrm>
          <a:off x="514351" y="3863323"/>
          <a:ext cx="7796213" cy="755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Content Placeholder 3" descr="gaga I was born this way.jpeg"/>
          <p:cNvPicPr>
            <a:picLocks noGrp="1" noChangeAspect="1"/>
          </p:cNvPicPr>
          <p:nvPr>
            <p:ph idx="4294967295"/>
          </p:nvPr>
        </p:nvPicPr>
        <p:blipFill>
          <a:blip r:embed="rId7" cstate="print"/>
          <a:stretch>
            <a:fillRect/>
          </a:stretch>
        </p:blipFill>
        <p:spPr>
          <a:xfrm>
            <a:off x="5579696" y="1165666"/>
            <a:ext cx="3435350" cy="3011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2246645" y="5739074"/>
            <a:ext cx="45828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</a:rPr>
              <a:t>LADY GAGA</a:t>
            </a:r>
          </a:p>
        </p:txBody>
      </p:sp>
      <p:pic>
        <p:nvPicPr>
          <p:cNvPr id="8" name="Graphic 7" descr="Checkmark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426325" y="5024335"/>
            <a:ext cx="410126" cy="410126"/>
          </a:xfrm>
          <a:prstGeom prst="rect">
            <a:avLst/>
          </a:prstGeom>
        </p:spPr>
      </p:pic>
      <p:pic>
        <p:nvPicPr>
          <p:cNvPr id="9" name="Content Placeholder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5424" y="4554614"/>
            <a:ext cx="7796213" cy="44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250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Content Placeholder 7" descr="community-outsid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94315" y="1441938"/>
            <a:ext cx="5538270" cy="367741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00897" y="5593689"/>
            <a:ext cx="3394746" cy="863974"/>
          </a:xfr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“OTHER THAN”</a:t>
            </a:r>
          </a:p>
        </p:txBody>
      </p:sp>
      <p:sp>
        <p:nvSpPr>
          <p:cNvPr id="36" name="Content Placeholder 35"/>
          <p:cNvSpPr>
            <a:spLocks noGrp="1"/>
          </p:cNvSpPr>
          <p:nvPr>
            <p:ph sz="quarter" idx="13"/>
          </p:nvPr>
        </p:nvSpPr>
        <p:spPr>
          <a:xfrm>
            <a:off x="4913708" y="2410538"/>
            <a:ext cx="3398304" cy="2128457"/>
          </a:xfrm>
        </p:spPr>
        <p:txBody>
          <a:bodyPr vert="horz" lIns="68580" tIns="34290" rIns="68580" bIns="34290" rtlCol="0" anchor="ctr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834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420000">
            <a:off x="372735" y="3273467"/>
            <a:ext cx="7698353" cy="937550"/>
          </a:xfrm>
        </p:spPr>
        <p:txBody>
          <a:bodyPr vert="horz" lIns="68580" tIns="34290" rIns="68580" bIns="34290" rtlCol="0" anchor="b">
            <a:normAutofit/>
          </a:bodyPr>
          <a:lstStyle/>
          <a:p>
            <a:pPr algn="r"/>
            <a:r>
              <a:rPr lang="en-US" sz="6000" dirty="0">
                <a:solidFill>
                  <a:schemeClr val="bg1"/>
                </a:solidFill>
              </a:rPr>
              <a:t>PORN USE</a:t>
            </a:r>
          </a:p>
        </p:txBody>
      </p:sp>
      <p:pic>
        <p:nvPicPr>
          <p:cNvPr id="1029" name="Picture 2" descr="Phone, Female, Lady, Black, African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6" r="1" b="11647"/>
          <a:stretch/>
        </p:blipFill>
        <p:spPr bwMode="auto">
          <a:xfrm rot="21420000">
            <a:off x="-129463" y="643753"/>
            <a:ext cx="8492899" cy="4725018"/>
          </a:xfrm>
          <a:custGeom>
            <a:avLst/>
            <a:gdLst>
              <a:gd name="connsiteX0" fmla="*/ 362583 w 11323865"/>
              <a:gd name="connsiteY0" fmla="*/ 0 h 6300024"/>
              <a:gd name="connsiteX1" fmla="*/ 11323865 w 11323865"/>
              <a:gd name="connsiteY1" fmla="*/ 574457 h 6300024"/>
              <a:gd name="connsiteX2" fmla="*/ 11323865 w 11323865"/>
              <a:gd name="connsiteY2" fmla="*/ 6300024 h 6300024"/>
              <a:gd name="connsiteX3" fmla="*/ 0 w 11323865"/>
              <a:gd name="connsiteY3" fmla="*/ 6300024 h 6300024"/>
              <a:gd name="connsiteX4" fmla="*/ 330170 w 11323865"/>
              <a:gd name="connsiteY4" fmla="*/ 0 h 6300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23865" h="6300024">
                <a:moveTo>
                  <a:pt x="362583" y="0"/>
                </a:moveTo>
                <a:lnTo>
                  <a:pt x="11323865" y="574457"/>
                </a:lnTo>
                <a:lnTo>
                  <a:pt x="11323865" y="6300024"/>
                </a:lnTo>
                <a:lnTo>
                  <a:pt x="0" y="6300024"/>
                </a:lnTo>
                <a:lnTo>
                  <a:pt x="33017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25970" y="5587776"/>
            <a:ext cx="37513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PORN USE</a:t>
            </a:r>
          </a:p>
        </p:txBody>
      </p:sp>
    </p:spTree>
    <p:extLst>
      <p:ext uri="{BB962C8B-B14F-4D97-AF65-F5344CB8AC3E}">
        <p14:creationId xmlns:p14="http://schemas.microsoft.com/office/powerpoint/2010/main" val="3093610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97" y="1835594"/>
            <a:ext cx="2494988" cy="2176336"/>
          </a:xfrm>
        </p:spPr>
        <p:txBody>
          <a:bodyPr vert="horz" lIns="68580" tIns="34290" rIns="68580" bIns="34290" rtlCol="0" anchor="b">
            <a:normAutofit/>
          </a:bodyPr>
          <a:lstStyle/>
          <a:p>
            <a:pPr algn="r"/>
            <a:r>
              <a:rPr lang="en-US" sz="4950" dirty="0"/>
              <a:t>SEXUAL ABUSE</a:t>
            </a:r>
          </a:p>
        </p:txBody>
      </p:sp>
      <p:pic>
        <p:nvPicPr>
          <p:cNvPr id="9" name="Content Placeholder 5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15788" r="16357" b="2"/>
          <a:stretch/>
        </p:blipFill>
        <p:spPr>
          <a:xfrm>
            <a:off x="3991027" y="1370762"/>
            <a:ext cx="4631078" cy="411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086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1908" y="1371602"/>
            <a:ext cx="2931607" cy="2016367"/>
          </a:xfrm>
        </p:spPr>
        <p:txBody>
          <a:bodyPr vert="horz" lIns="68580" tIns="34290" rIns="68580" bIns="34290" rtlCol="0" anchor="ctr">
            <a:normAutofit/>
          </a:bodyPr>
          <a:lstStyle/>
          <a:p>
            <a:pPr>
              <a:lnSpc>
                <a:spcPct val="70000"/>
              </a:lnSpc>
            </a:pPr>
            <a:r>
              <a:rPr lang="en-US" sz="4000" dirty="0"/>
              <a:t>No connection to friends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42748" y="1374268"/>
            <a:ext cx="4758986" cy="3164726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6004944" y="2410538"/>
            <a:ext cx="2307068" cy="2128457"/>
          </a:xfrm>
        </p:spPr>
        <p:txBody>
          <a:bodyPr vert="horz" lIns="68580" tIns="34290" rIns="68580" bIns="34290" rtlCol="0" anchor="ctr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817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647" y="3522309"/>
            <a:ext cx="7797662" cy="868605"/>
          </a:xfrm>
        </p:spPr>
        <p:txBody>
          <a:bodyPr>
            <a:normAutofit fontScale="90000"/>
          </a:bodyPr>
          <a:lstStyle/>
          <a:p>
            <a:r>
              <a:rPr lang="en-US" dirty="0"/>
              <a:t>Attention</a:t>
            </a:r>
            <a:br>
              <a:rPr lang="en-US" dirty="0"/>
            </a:br>
            <a:r>
              <a:rPr lang="en-US" dirty="0"/>
              <a:t>affection</a:t>
            </a:r>
            <a:br>
              <a:rPr lang="en-US" dirty="0"/>
            </a:br>
            <a:r>
              <a:rPr lang="en-US" dirty="0"/>
              <a:t>affirmation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99441" y="1907523"/>
            <a:ext cx="3816536" cy="248339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3 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13314" y="1024673"/>
            <a:ext cx="5730665" cy="2621820"/>
          </a:xfrm>
          <a:prstGeom prst="rect">
            <a:avLst/>
          </a:prstGeom>
          <a:effectLst>
            <a:reflection blurRad="6350" stA="50000" endA="300" endPos="55500" dist="101600" dir="5400000" sy="-100000" algn="bl" rotWithShape="0"/>
            <a:softEdge rad="31750"/>
          </a:effectLst>
        </p:spPr>
      </p:pic>
      <p:sp>
        <p:nvSpPr>
          <p:cNvPr id="6" name="TextBox 5"/>
          <p:cNvSpPr txBox="1"/>
          <p:nvPr/>
        </p:nvSpPr>
        <p:spPr>
          <a:xfrm>
            <a:off x="2013439" y="5728701"/>
            <a:ext cx="46050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</a:rPr>
              <a:t> UNMET NEEDS FOR THE 3 As</a:t>
            </a:r>
          </a:p>
        </p:txBody>
      </p:sp>
    </p:spTree>
    <p:extLst>
      <p:ext uri="{BB962C8B-B14F-4D97-AF65-F5344CB8AC3E}">
        <p14:creationId xmlns:p14="http://schemas.microsoft.com/office/powerpoint/2010/main" val="446133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613" y="1047750"/>
            <a:ext cx="6200775" cy="47625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Gender Spectrum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245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2" y="1371600"/>
            <a:ext cx="3713556" cy="863974"/>
          </a:xfrm>
        </p:spPr>
        <p:txBody>
          <a:bodyPr vert="horz" lIns="68580" tIns="34290" rIns="68580" bIns="34290" rtlCol="0" anchor="ctr">
            <a:noAutofit/>
          </a:bodyPr>
          <a:lstStyle/>
          <a:p>
            <a:pPr>
              <a:lnSpc>
                <a:spcPct val="70000"/>
              </a:lnSpc>
            </a:pPr>
            <a:r>
              <a:rPr lang="en-US" sz="4500" dirty="0"/>
              <a:t>Emotional dependence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16539" r="16853" b="1"/>
          <a:stretch/>
        </p:blipFill>
        <p:spPr>
          <a:xfrm>
            <a:off x="4570809" y="857257"/>
            <a:ext cx="3982642" cy="3976190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514351" y="2414568"/>
            <a:ext cx="3713558" cy="2466554"/>
          </a:xfrm>
        </p:spPr>
        <p:txBody>
          <a:bodyPr vert="horz" lIns="68580" tIns="34290" rIns="68580" bIns="34290" rtlCol="0" anchor="ctr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663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6698" y="5834821"/>
            <a:ext cx="5466360" cy="45835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CULTURAL SHIFT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5329096" y="4244487"/>
            <a:ext cx="3814904" cy="248339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 descr="Image result for MILLENNI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953" y="1144803"/>
            <a:ext cx="5760870" cy="384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994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solution: Love one another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Image result for love one anoth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2" y="2114550"/>
            <a:ext cx="571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704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613" y="1047750"/>
            <a:ext cx="6200775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767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028950"/>
            <a:ext cx="6858000" cy="85725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sz="2325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Rough-and-tumble. . . . . . . . . . . . . . . . . . . . . . . Sensitive/creative</a:t>
            </a:r>
            <a:br>
              <a:rPr lang="en-US" dirty="0"/>
            </a:br>
            <a:endParaRPr lang="en-US" dirty="0"/>
          </a:p>
        </p:txBody>
      </p:sp>
      <p:pic>
        <p:nvPicPr>
          <p:cNvPr id="25603" name="Picture 5" descr="boys-ballet-shado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3" y="3543300"/>
            <a:ext cx="3013472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7" descr="frog-boy-shadow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28703"/>
            <a:ext cx="2514600" cy="1826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8" descr="boys-sticks-shadow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3" y="3486153"/>
            <a:ext cx="2736056" cy="225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9" descr="boy-skirt-shadow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971550"/>
            <a:ext cx="14859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86200" y="1401787"/>
            <a:ext cx="22288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Masculinity</a:t>
            </a:r>
          </a:p>
          <a:p>
            <a:pPr algn="ctr"/>
            <a:r>
              <a:rPr lang="en-US" sz="3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Spectrum</a:t>
            </a:r>
          </a:p>
        </p:txBody>
      </p:sp>
    </p:spTree>
    <p:extLst>
      <p:ext uri="{BB962C8B-B14F-4D97-AF65-F5344CB8AC3E}">
        <p14:creationId xmlns:p14="http://schemas.microsoft.com/office/powerpoint/2010/main" val="3960774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800350"/>
            <a:ext cx="6858000" cy="85725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Girly-girl. . . . . . . . . . . . .Tomboy-GIRL</a:t>
            </a:r>
          </a:p>
        </p:txBody>
      </p:sp>
      <p:pic>
        <p:nvPicPr>
          <p:cNvPr id="26627" name="Picture 2" descr="pink-rosebud-shado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825" y="3504013"/>
            <a:ext cx="2187178" cy="238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 descr="tomboy-shadow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1" y="914400"/>
            <a:ext cx="1450874" cy="2070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 descr="ballerinas-shadow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2" y="971550"/>
            <a:ext cx="1662111" cy="2013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" descr="tomboy-1-shadow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150" y="3571875"/>
            <a:ext cx="177165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45656" y="1322064"/>
            <a:ext cx="2400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Femininity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Spectrum</a:t>
            </a:r>
          </a:p>
        </p:txBody>
      </p:sp>
    </p:spTree>
    <p:extLst>
      <p:ext uri="{BB962C8B-B14F-4D97-AF65-F5344CB8AC3E}">
        <p14:creationId xmlns:p14="http://schemas.microsoft.com/office/powerpoint/2010/main" val="572586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Sexual and Relational Brokenness Continuum</a:t>
            </a:r>
            <a:endParaRPr lang="en-US" dirty="0"/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101131000"/>
              </p:ext>
            </p:extLst>
          </p:nvPr>
        </p:nvGraphicFramePr>
        <p:xfrm>
          <a:off x="514350" y="2063750"/>
          <a:ext cx="7796213" cy="331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1149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601051419"/>
              </p:ext>
            </p:extLst>
          </p:nvPr>
        </p:nvGraphicFramePr>
        <p:xfrm>
          <a:off x="514350" y="2063750"/>
          <a:ext cx="7796213" cy="331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Content Placeholder 3" descr="2014040495114548.jpg"/>
          <p:cNvPicPr>
            <a:picLocks noGrp="1" noChangeAspect="1"/>
          </p:cNvPicPr>
          <p:nvPr>
            <p:ph idx="4294967295"/>
          </p:nvPr>
        </p:nvPicPr>
        <p:blipFill>
          <a:blip r:embed="rId7" cstate="print"/>
          <a:stretch>
            <a:fillRect/>
          </a:stretch>
        </p:blipFill>
        <p:spPr>
          <a:xfrm>
            <a:off x="514350" y="822569"/>
            <a:ext cx="5322888" cy="286226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extBox 1"/>
          <p:cNvSpPr txBox="1"/>
          <p:nvPr/>
        </p:nvSpPr>
        <p:spPr>
          <a:xfrm>
            <a:off x="2392346" y="5695043"/>
            <a:ext cx="42889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</a:rPr>
              <a:t>EVER-STRAIGHT</a:t>
            </a:r>
          </a:p>
        </p:txBody>
      </p:sp>
      <p:pic>
        <p:nvPicPr>
          <p:cNvPr id="6" name="Graphic 5" descr="Checkmark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5434" y="4720949"/>
            <a:ext cx="410126" cy="41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163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100708933"/>
              </p:ext>
            </p:extLst>
          </p:nvPr>
        </p:nvGraphicFramePr>
        <p:xfrm>
          <a:off x="0" y="4003675"/>
          <a:ext cx="6172200" cy="773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98378" y="5729371"/>
            <a:ext cx="47679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000" dirty="0">
                <a:solidFill>
                  <a:schemeClr val="bg1"/>
                </a:solidFill>
              </a:rPr>
              <a:t>LINDSAY LOHAN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0879" y="1112616"/>
            <a:ext cx="4170442" cy="3111282"/>
          </a:xfrm>
          <a:prstGeom prst="rect">
            <a:avLst/>
          </a:prstGeom>
        </p:spPr>
      </p:pic>
      <p:pic>
        <p:nvPicPr>
          <p:cNvPr id="11" name="Graphic 10" descr="Checkmark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997670" y="4947951"/>
            <a:ext cx="410126" cy="410126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10"/>
          <a:stretch>
            <a:fillRect/>
          </a:stretch>
        </p:blipFill>
        <p:spPr>
          <a:xfrm>
            <a:off x="521301" y="4456734"/>
            <a:ext cx="7796213" cy="442146"/>
          </a:xfrm>
        </p:spPr>
      </p:pic>
    </p:spTree>
    <p:extLst>
      <p:ext uri="{BB962C8B-B14F-4D97-AF65-F5344CB8AC3E}">
        <p14:creationId xmlns:p14="http://schemas.microsoft.com/office/powerpoint/2010/main" val="1839004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6" name="Content Placeholder 3" descr="margert Cho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948132" y="1205427"/>
            <a:ext cx="4846638" cy="3222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7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185674080"/>
              </p:ext>
            </p:extLst>
          </p:nvPr>
        </p:nvGraphicFramePr>
        <p:xfrm>
          <a:off x="0" y="3795713"/>
          <a:ext cx="6172200" cy="1514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915888" y="5733212"/>
            <a:ext cx="47352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</a:rPr>
              <a:t>MARGARET CHO</a:t>
            </a:r>
          </a:p>
        </p:txBody>
      </p:sp>
      <p:pic>
        <p:nvPicPr>
          <p:cNvPr id="8" name="Graphic 7" descr="Checkmark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875086" y="5111574"/>
            <a:ext cx="410126" cy="410126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Grp="1" noChangeAspect="1"/>
          </p:cNvPicPr>
          <p:nvPr>
            <p:ph sz="quarter" idx="13"/>
          </p:nvPr>
        </p:nvPicPr>
        <p:blipFill>
          <a:blip r:embed="rId10"/>
          <a:stretch>
            <a:fillRect/>
          </a:stretch>
        </p:blipFill>
        <p:spPr>
          <a:xfrm>
            <a:off x="385424" y="4636675"/>
            <a:ext cx="7796213" cy="442146"/>
          </a:xfrm>
        </p:spPr>
      </p:pic>
    </p:spTree>
    <p:extLst>
      <p:ext uri="{BB962C8B-B14F-4D97-AF65-F5344CB8AC3E}">
        <p14:creationId xmlns:p14="http://schemas.microsoft.com/office/powerpoint/2010/main" val="1008992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142</TotalTime>
  <Words>146</Words>
  <Application>Microsoft Office PowerPoint</Application>
  <PresentationFormat>On-screen Show (4:3)</PresentationFormat>
  <Paragraphs>50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Impact</vt:lpstr>
      <vt:lpstr>Times New Roman</vt:lpstr>
      <vt:lpstr>Main Event</vt:lpstr>
      <vt:lpstr>How do we minister to women with same sex attraction?</vt:lpstr>
      <vt:lpstr>Gender Spectrum</vt:lpstr>
      <vt:lpstr>PowerPoint Presentation</vt:lpstr>
      <vt:lpstr>Rough-and-tumble. . . . . . . . . . . . . . . . . . . . . . . Sensitive/creative </vt:lpstr>
      <vt:lpstr>Girly-girl. . . . . . . . . . . . .Tomboy-GIRL</vt:lpstr>
      <vt:lpstr>Sexual and Relational Brokenness Continuum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“OTHER THAN”</vt:lpstr>
      <vt:lpstr>PORN USE</vt:lpstr>
      <vt:lpstr>SEXUAL ABUSE</vt:lpstr>
      <vt:lpstr>No connection to friends</vt:lpstr>
      <vt:lpstr>Attention affection affirmation</vt:lpstr>
      <vt:lpstr>Emotional dependence</vt:lpstr>
      <vt:lpstr>CULTURAL SHIFT</vt:lpstr>
      <vt:lpstr>The solution: Love one another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 we minister to women with same sex attraction?</dc:title>
  <dc:creator>Sue</dc:creator>
  <cp:lastModifiedBy>Sue</cp:lastModifiedBy>
  <cp:revision>24</cp:revision>
  <dcterms:created xsi:type="dcterms:W3CDTF">2017-04-13T01:24:09Z</dcterms:created>
  <dcterms:modified xsi:type="dcterms:W3CDTF">2017-04-13T10:45:42Z</dcterms:modified>
</cp:coreProperties>
</file>