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62" r:id="rId3"/>
    <p:sldId id="257" r:id="rId4"/>
    <p:sldId id="258" r:id="rId5"/>
    <p:sldId id="261" r:id="rId6"/>
    <p:sldId id="259" r:id="rId7"/>
    <p:sldId id="260" r:id="rId8"/>
    <p:sldId id="264" r:id="rId9"/>
    <p:sldId id="263" r:id="rId10"/>
    <p:sldId id="280" r:id="rId11"/>
    <p:sldId id="266" r:id="rId12"/>
    <p:sldId id="268" r:id="rId13"/>
    <p:sldId id="281" r:id="rId14"/>
    <p:sldId id="269" r:id="rId15"/>
    <p:sldId id="282" r:id="rId16"/>
    <p:sldId id="270" r:id="rId17"/>
    <p:sldId id="271" r:id="rId18"/>
    <p:sldId id="272" r:id="rId19"/>
    <p:sldId id="273" r:id="rId20"/>
    <p:sldId id="275" r:id="rId21"/>
    <p:sldId id="274" r:id="rId22"/>
    <p:sldId id="276" r:id="rId23"/>
    <p:sldId id="277" r:id="rId24"/>
    <p:sldId id="284" r:id="rId25"/>
    <p:sldId id="283" r:id="rId26"/>
    <p:sldId id="279" r:id="rId2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9659" autoAdjust="0"/>
  </p:normalViewPr>
  <p:slideViewPr>
    <p:cSldViewPr snapToGrid="0">
      <p:cViewPr varScale="1">
        <p:scale>
          <a:sx n="48" d="100"/>
          <a:sy n="48" d="100"/>
        </p:scale>
        <p:origin x="624" y="42"/>
      </p:cViewPr>
      <p:guideLst/>
    </p:cSldViewPr>
  </p:slideViewPr>
  <p:notesTextViewPr>
    <p:cViewPr>
      <p:scale>
        <a:sx n="1" d="1"/>
        <a:sy n="1" d="1"/>
      </p:scale>
      <p:origin x="0" y="0"/>
    </p:cViewPr>
  </p:notesTextViewPr>
  <p:notesViewPr>
    <p:cSldViewPr snapToGrid="0">
      <p:cViewPr varScale="1">
        <p:scale>
          <a:sx n="53" d="100"/>
          <a:sy n="53" d="100"/>
        </p:scale>
        <p:origin x="284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EFEE884-7747-4C53-83D4-58C04923FF68}" type="datetimeFigureOut">
              <a:rPr lang="en-US" smtClean="0"/>
              <a:t>7/9/2017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4498896"/>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F4F1DBF-E8FC-4443-9CFC-22FBD1CF4EB6}" type="slidenum">
              <a:rPr lang="en-US" smtClean="0"/>
              <a:t>‹#›</a:t>
            </a:fld>
            <a:endParaRPr lang="en-US"/>
          </a:p>
        </p:txBody>
      </p:sp>
    </p:spTree>
    <p:extLst>
      <p:ext uri="{BB962C8B-B14F-4D97-AF65-F5344CB8AC3E}">
        <p14:creationId xmlns:p14="http://schemas.microsoft.com/office/powerpoint/2010/main" val="421609046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1</a:t>
            </a:fld>
            <a:endParaRPr lang="en-US"/>
          </a:p>
        </p:txBody>
      </p:sp>
    </p:spTree>
    <p:extLst>
      <p:ext uri="{BB962C8B-B14F-4D97-AF65-F5344CB8AC3E}">
        <p14:creationId xmlns:p14="http://schemas.microsoft.com/office/powerpoint/2010/main" val="2660789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Death is stepping across the threshold, like a baby leaving the womb and entering the world.</a:t>
            </a:r>
          </a:p>
          <a:p>
            <a:r>
              <a:rPr lang="en-US" sz="1300" dirty="0"/>
              <a:t>For the person who has put her trust in Jesus, it is the threshold into heaven.</a:t>
            </a:r>
          </a:p>
          <a:p>
            <a:r>
              <a:rPr lang="en-US" sz="1300" dirty="0"/>
              <a:t>For the one who remains separated from God, it is the threshold into hell, eternal separation from the only source of life and light, love and goodness.  </a:t>
            </a:r>
          </a:p>
          <a:p>
            <a:r>
              <a:rPr lang="en-US" sz="1300" dirty="0"/>
              <a:t>1 </a:t>
            </a:r>
            <a:r>
              <a:rPr lang="en-US" sz="1300" dirty="0" err="1"/>
              <a:t>Cor</a:t>
            </a:r>
            <a:r>
              <a:rPr lang="en-US" sz="1300" dirty="0"/>
              <a:t> 15:55 "O DEATH, WHERE IS YOUR VICTORY? O DEATH, WHERE IS YOUR STING?"</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10</a:t>
            </a:fld>
            <a:endParaRPr lang="en-US"/>
          </a:p>
        </p:txBody>
      </p:sp>
    </p:spTree>
    <p:extLst>
      <p:ext uri="{BB962C8B-B14F-4D97-AF65-F5344CB8AC3E}">
        <p14:creationId xmlns:p14="http://schemas.microsoft.com/office/powerpoint/2010/main" val="353509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11</a:t>
            </a:fld>
            <a:endParaRPr lang="en-US"/>
          </a:p>
        </p:txBody>
      </p:sp>
    </p:spTree>
    <p:extLst>
      <p:ext uri="{BB962C8B-B14F-4D97-AF65-F5344CB8AC3E}">
        <p14:creationId xmlns:p14="http://schemas.microsoft.com/office/powerpoint/2010/main" val="381945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Fear of Man: People Pleasing</a:t>
            </a:r>
          </a:p>
          <a:p>
            <a:endParaRPr lang="en-US" sz="1300" dirty="0"/>
          </a:p>
          <a:p>
            <a:r>
              <a:rPr lang="en-US" sz="1300" dirty="0"/>
              <a:t>Fear of man isn’t about being afraid of people, it’s about being afraid of not having people’s approval. </a:t>
            </a:r>
          </a:p>
          <a:p>
            <a:r>
              <a:rPr lang="en-US" sz="1300" dirty="0"/>
              <a:t>Other people have power over you; if they approve, you’re OK. If they don’t approve, if they’re unhappy with you, you’re not OK. </a:t>
            </a:r>
          </a:p>
          <a:p>
            <a:r>
              <a:rPr lang="en-US" sz="1300" dirty="0"/>
              <a:t>You have tied yourself to other people’s opinions of you. </a:t>
            </a:r>
          </a:p>
          <a:p>
            <a:endParaRPr lang="en-US" sz="1300" dirty="0"/>
          </a:p>
          <a:p>
            <a:r>
              <a:rPr lang="en-US" sz="1300" dirty="0"/>
              <a:t>Fear of man will prove to be a snare, but whoever trusts in the </a:t>
            </a:r>
            <a:r>
              <a:rPr lang="en-US" sz="1300" cap="small" dirty="0"/>
              <a:t>Lord</a:t>
            </a:r>
            <a:r>
              <a:rPr lang="en-US" sz="1300" dirty="0"/>
              <a:t> is kept safe. (</a:t>
            </a:r>
            <a:r>
              <a:rPr lang="en-US" sz="1300" dirty="0" err="1"/>
              <a:t>Prov</a:t>
            </a:r>
            <a:r>
              <a:rPr lang="en-US" sz="1300" dirty="0"/>
              <a:t> 29:25)</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12</a:t>
            </a:fld>
            <a:endParaRPr lang="en-US"/>
          </a:p>
        </p:txBody>
      </p:sp>
    </p:spTree>
    <p:extLst>
      <p:ext uri="{BB962C8B-B14F-4D97-AF65-F5344CB8AC3E}">
        <p14:creationId xmlns:p14="http://schemas.microsoft.com/office/powerpoint/2010/main" val="592950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13</a:t>
            </a:fld>
            <a:endParaRPr lang="en-US"/>
          </a:p>
        </p:txBody>
      </p:sp>
    </p:spTree>
    <p:extLst>
      <p:ext uri="{BB962C8B-B14F-4D97-AF65-F5344CB8AC3E}">
        <p14:creationId xmlns:p14="http://schemas.microsoft.com/office/powerpoint/2010/main" val="1526049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Want other people’s acceptance and approval. “Yes, you’re good enough.”</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14</a:t>
            </a:fld>
            <a:endParaRPr lang="en-US"/>
          </a:p>
        </p:txBody>
      </p:sp>
    </p:spTree>
    <p:extLst>
      <p:ext uri="{BB962C8B-B14F-4D97-AF65-F5344CB8AC3E}">
        <p14:creationId xmlns:p14="http://schemas.microsoft.com/office/powerpoint/2010/main" val="935174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Want other people’s acceptance and approval. “Yes, you’re good enough.”</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15</a:t>
            </a:fld>
            <a:endParaRPr lang="en-US"/>
          </a:p>
        </p:txBody>
      </p:sp>
    </p:spTree>
    <p:extLst>
      <p:ext uri="{BB962C8B-B14F-4D97-AF65-F5344CB8AC3E}">
        <p14:creationId xmlns:p14="http://schemas.microsoft.com/office/powerpoint/2010/main" val="389762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Antidote to the fear of man: the fear of God. Being rightly related to God; holding Him in awe and respect. He is a consuming fire. He is also the Good Shepherd. </a:t>
            </a:r>
          </a:p>
          <a:p>
            <a:endParaRPr lang="en-US" sz="1300" dirty="0"/>
          </a:p>
          <a:p>
            <a:r>
              <a:rPr lang="en-US" sz="1300" dirty="0"/>
              <a:t>“The fear of man is being more impressed with man’s reaction to our actions than with God’s reaction. That’s bondage. When we have the fear of God upon us, we are impressed only with God’s reaction. We are freed from the concern of what people think. That’s freedom! That’s release! That’s great relief!”</a:t>
            </a:r>
            <a:br>
              <a:rPr lang="en-US" sz="1300" dirty="0"/>
            </a:br>
            <a:r>
              <a:rPr lang="en-US" sz="1300" dirty="0"/>
              <a:t>-Joy Dawson, </a:t>
            </a:r>
            <a:r>
              <a:rPr lang="en-US" sz="1300" i="1" dirty="0"/>
              <a:t>Intimate Friendship With God Through Understanding the Fear of the Lord</a:t>
            </a:r>
            <a:endParaRPr lang="en-US" sz="1300" dirty="0"/>
          </a:p>
          <a:p>
            <a:endParaRPr lang="en-US" sz="1300" dirty="0"/>
          </a:p>
          <a:p>
            <a:r>
              <a:rPr lang="en-US" sz="1300" dirty="0"/>
              <a:t>Living for an audience of One.</a:t>
            </a:r>
          </a:p>
          <a:p>
            <a:endParaRPr lang="en-US" sz="1300" dirty="0"/>
          </a:p>
          <a:p>
            <a:r>
              <a:rPr lang="en-US" sz="1300" dirty="0"/>
              <a:t>Sitting on the cooler doing Bible study before a concert. “This isn’t the time or place to do that.” He disapproved. My cheeks burned, but I thought, “You disapprove, but this pleases the Lord. I’m going for what He thinks over what you think.”</a:t>
            </a:r>
          </a:p>
          <a:p>
            <a:endParaRPr lang="en-US" sz="1300" dirty="0"/>
          </a:p>
          <a:p>
            <a:r>
              <a:rPr lang="en-US" sz="1300" dirty="0"/>
              <a:t>Breakthrough seminar: in recounting my to-do list, it included making calligraphy gifts for all the people in the group. Got called out on it: why are you doing that? Nobody asked you to, nobody’s expecting you to. I thought, “But I want you to LIKE me!” After being healed of shame, my thoughts are, “I know God likes me and I can rest in that.”</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16</a:t>
            </a:fld>
            <a:endParaRPr lang="en-US"/>
          </a:p>
        </p:txBody>
      </p:sp>
    </p:spTree>
    <p:extLst>
      <p:ext uri="{BB962C8B-B14F-4D97-AF65-F5344CB8AC3E}">
        <p14:creationId xmlns:p14="http://schemas.microsoft.com/office/powerpoint/2010/main" val="1389913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God’s opinion?</a:t>
            </a:r>
          </a:p>
          <a:p>
            <a:endParaRPr lang="en-US" dirty="0"/>
          </a:p>
          <a:p>
            <a:r>
              <a:rPr lang="en-US" dirty="0"/>
              <a:t>What has He said in His word about you?</a:t>
            </a:r>
          </a:p>
          <a:p>
            <a:endParaRPr lang="en-US" dirty="0"/>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17</a:t>
            </a:fld>
            <a:endParaRPr lang="en-US"/>
          </a:p>
        </p:txBody>
      </p:sp>
    </p:spTree>
    <p:extLst>
      <p:ext uri="{BB962C8B-B14F-4D97-AF65-F5344CB8AC3E}">
        <p14:creationId xmlns:p14="http://schemas.microsoft.com/office/powerpoint/2010/main" val="3256226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What does God think of you? Let’s look at what He declares in His word: I AM A CHILD OF THE KING in your booklet. </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18</a:t>
            </a:fld>
            <a:endParaRPr lang="en-US"/>
          </a:p>
        </p:txBody>
      </p:sp>
    </p:spTree>
    <p:extLst>
      <p:ext uri="{BB962C8B-B14F-4D97-AF65-F5344CB8AC3E}">
        <p14:creationId xmlns:p14="http://schemas.microsoft.com/office/powerpoint/2010/main" val="611006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19</a:t>
            </a:fld>
            <a:endParaRPr lang="en-US"/>
          </a:p>
        </p:txBody>
      </p:sp>
    </p:spTree>
    <p:extLst>
      <p:ext uri="{BB962C8B-B14F-4D97-AF65-F5344CB8AC3E}">
        <p14:creationId xmlns:p14="http://schemas.microsoft.com/office/powerpoint/2010/main" val="2117826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Toby video</a:t>
            </a:r>
          </a:p>
        </p:txBody>
      </p:sp>
      <p:sp>
        <p:nvSpPr>
          <p:cNvPr id="4" name="Slide Number Placeholder 3"/>
          <p:cNvSpPr>
            <a:spLocks noGrp="1"/>
          </p:cNvSpPr>
          <p:nvPr>
            <p:ph type="sldNum" sz="quarter" idx="10"/>
          </p:nvPr>
        </p:nvSpPr>
        <p:spPr/>
        <p:txBody>
          <a:bodyPr/>
          <a:lstStyle/>
          <a:p>
            <a:fld id="{1F4F1DBF-E8FC-4443-9CFC-22FBD1CF4EB6}" type="slidenum">
              <a:rPr lang="en-US" smtClean="0"/>
              <a:t>2</a:t>
            </a:fld>
            <a:endParaRPr lang="en-US"/>
          </a:p>
        </p:txBody>
      </p:sp>
    </p:spTree>
    <p:extLst>
      <p:ext uri="{BB962C8B-B14F-4D97-AF65-F5344CB8AC3E}">
        <p14:creationId xmlns:p14="http://schemas.microsoft.com/office/powerpoint/2010/main" val="573697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have our masks, we keep our secrets, afraid people will see us as we really are. </a:t>
            </a:r>
          </a:p>
          <a:p>
            <a:r>
              <a:rPr lang="en-US" sz="1300" dirty="0"/>
              <a:t>We manipulate people’s view of us. </a:t>
            </a:r>
          </a:p>
          <a:p>
            <a:r>
              <a:rPr lang="en-US" sz="1300" dirty="0"/>
              <a:t>Antidote: is to be known and accepted just as we are. </a:t>
            </a:r>
          </a:p>
          <a:p>
            <a:endParaRPr lang="en-US" sz="1300" dirty="0"/>
          </a:p>
          <a:p>
            <a:r>
              <a:rPr lang="en-US" sz="1300" dirty="0"/>
              <a:t>First: know that God knows everything about you, and He loves and accepts you as you are—but He loves you too much to leave you that way. </a:t>
            </a:r>
          </a:p>
          <a:p>
            <a:endParaRPr lang="en-US" sz="1300" dirty="0"/>
          </a:p>
          <a:p>
            <a:r>
              <a:rPr lang="en-US" sz="1300" dirty="0"/>
              <a:t>Second: hang around people who are honest about who they are, a messed-up broken sinner who desperately needs Jesus, and it will be easier to throw away your mask. </a:t>
            </a:r>
          </a:p>
          <a:p>
            <a:endParaRPr lang="en-US" sz="1300" dirty="0"/>
          </a:p>
          <a:p>
            <a:r>
              <a:rPr lang="en-US" sz="1300" dirty="0"/>
              <a:t>Belarus: KGB records prostitutes in hotel rooms, extorts money from Westerners</a:t>
            </a:r>
          </a:p>
          <a:p>
            <a:endParaRPr lang="en-US" sz="1300" dirty="0"/>
          </a:p>
          <a:p>
            <a:r>
              <a:rPr lang="en-US" sz="1300" dirty="0"/>
              <a:t>Ricky: no secrets, no fear of anyone extorting or outing him. One of the freest men I know.</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20</a:t>
            </a:fld>
            <a:endParaRPr lang="en-US"/>
          </a:p>
        </p:txBody>
      </p:sp>
    </p:spTree>
    <p:extLst>
      <p:ext uri="{BB962C8B-B14F-4D97-AF65-F5344CB8AC3E}">
        <p14:creationId xmlns:p14="http://schemas.microsoft.com/office/powerpoint/2010/main" val="3358608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Examples</a:t>
            </a:r>
          </a:p>
          <a:p>
            <a:endParaRPr lang="en-US" sz="1300" dirty="0"/>
          </a:p>
          <a:p>
            <a:r>
              <a:rPr lang="en-US" sz="1300" dirty="0"/>
              <a:t>At the core of a controlling person is fear. “I am not OK and I’m going to be exposed as not OK.” </a:t>
            </a:r>
          </a:p>
          <a:p>
            <a:r>
              <a:rPr lang="en-US" sz="1300" dirty="0"/>
              <a:t> </a:t>
            </a:r>
          </a:p>
          <a:p>
            <a:r>
              <a:rPr lang="en-US" sz="1300" dirty="0"/>
              <a:t>That fear makes them feel that life feels out of control and they have to manipulate other people and situations to get back in control. </a:t>
            </a:r>
          </a:p>
          <a:p>
            <a:r>
              <a:rPr lang="en-US" sz="1300" dirty="0"/>
              <a:t> </a:t>
            </a:r>
          </a:p>
          <a:p>
            <a:r>
              <a:rPr lang="en-US" sz="1300" dirty="0"/>
              <a:t>But control is an illusion. Like driving on ice. </a:t>
            </a:r>
          </a:p>
          <a:p>
            <a:r>
              <a:rPr lang="en-US" sz="1300" dirty="0"/>
              <a:t> </a:t>
            </a:r>
          </a:p>
          <a:p>
            <a:r>
              <a:rPr lang="en-US" sz="1300" dirty="0"/>
              <a:t>But the perfectionist’s life purpose is the pursuit of the impossible, ideal, perfect and the absence of pain.</a:t>
            </a:r>
          </a:p>
          <a:p>
            <a:r>
              <a:rPr lang="en-US" sz="1300" dirty="0"/>
              <a:t>Usually this pursuit is at the expense of relationships.</a:t>
            </a:r>
          </a:p>
          <a:p>
            <a:r>
              <a:rPr lang="en-US" sz="1300" dirty="0"/>
              <a:t> </a:t>
            </a:r>
          </a:p>
          <a:p>
            <a:r>
              <a:rPr lang="en-US" sz="1300" dirty="0"/>
              <a:t>This deception is created from a deceived heart that believes control is safe and a guarantee of painlessness. It is all about avoiding pain.</a:t>
            </a:r>
          </a:p>
          <a:p>
            <a:r>
              <a:rPr lang="en-US" sz="1300" dirty="0"/>
              <a:t> </a:t>
            </a:r>
          </a:p>
          <a:p>
            <a:r>
              <a:rPr lang="en-US" sz="1300" b="1" dirty="0"/>
              <a:t>He can't tolerate weaknesses in himself and others</a:t>
            </a:r>
            <a:endParaRPr lang="en-US" sz="1300" dirty="0"/>
          </a:p>
          <a:p>
            <a:r>
              <a:rPr lang="en-US" sz="1300" dirty="0"/>
              <a:t>Weakness is seen as shameful resulting in feelings of being bad.</a:t>
            </a:r>
          </a:p>
          <a:p>
            <a:r>
              <a:rPr lang="en-US" sz="1300" dirty="0"/>
              <a:t> </a:t>
            </a:r>
          </a:p>
          <a:p>
            <a:r>
              <a:rPr lang="en-US" sz="1300" dirty="0"/>
              <a:t>But scripture in contrast views weakness as the major source of power. 2 Cor. 12:9, "And he said to me, `My grace is sufficient for you, for power is perfected in weakness.”</a:t>
            </a:r>
          </a:p>
          <a:p>
            <a:r>
              <a:rPr lang="en-US" sz="1300" dirty="0"/>
              <a:t> </a:t>
            </a:r>
          </a:p>
          <a:p>
            <a:r>
              <a:rPr lang="en-US" sz="1300" b="1" dirty="0"/>
              <a:t>He procrastinates until he can do it right or perfectly. </a:t>
            </a:r>
            <a:endParaRPr lang="en-US" sz="1300" dirty="0"/>
          </a:p>
          <a:p>
            <a:r>
              <a:rPr lang="en-US" sz="1300" dirty="0"/>
              <a:t>He is immobilized by the need to do it perfectly so nothing gets done.</a:t>
            </a:r>
          </a:p>
          <a:p>
            <a:r>
              <a:rPr lang="en-US" sz="1300" dirty="0"/>
              <a:t>Doing anything less than perfect is an opportunity to feel shame</a:t>
            </a:r>
          </a:p>
          <a:p>
            <a:r>
              <a:rPr lang="en-US" sz="1300" dirty="0"/>
              <a:t> </a:t>
            </a:r>
          </a:p>
          <a:p>
            <a:r>
              <a:rPr lang="en-US" sz="1300" dirty="0"/>
              <a:t>He gets upset when things do not go as planned and as a result, he is very </a:t>
            </a:r>
          </a:p>
          <a:p>
            <a:r>
              <a:rPr lang="en-US" sz="1300" dirty="0"/>
              <a:t>inflexible. </a:t>
            </a:r>
          </a:p>
          <a:p>
            <a:r>
              <a:rPr lang="en-US" sz="1300" dirty="0"/>
              <a:t> </a:t>
            </a:r>
          </a:p>
          <a:p>
            <a:r>
              <a:rPr lang="en-US" sz="1300" b="1" dirty="0"/>
              <a:t>Mistakes are not acceptable in himself or others.</a:t>
            </a:r>
            <a:endParaRPr lang="en-US" sz="1300" dirty="0"/>
          </a:p>
          <a:p>
            <a:r>
              <a:rPr lang="en-US" sz="1300" dirty="0"/>
              <a:t>In contrast, God acknowledges that a righteous man will fail and makes provision for it.</a:t>
            </a:r>
          </a:p>
          <a:p>
            <a:r>
              <a:rPr lang="en-US" sz="1300" dirty="0"/>
              <a:t> </a:t>
            </a:r>
          </a:p>
          <a:p>
            <a:r>
              <a:rPr lang="en-US" sz="1300" dirty="0"/>
              <a:t>Prov. 24:16, "For a righteous man falls seven times, and rises again, but the </a:t>
            </a:r>
          </a:p>
          <a:p>
            <a:r>
              <a:rPr lang="en-US" sz="1300" dirty="0"/>
              <a:t>wicked stumble in time of calamity."</a:t>
            </a:r>
          </a:p>
          <a:p>
            <a:r>
              <a:rPr lang="en-US" sz="1300" dirty="0"/>
              <a:t> </a:t>
            </a:r>
          </a:p>
          <a:p>
            <a:r>
              <a:rPr lang="en-US" sz="1300" dirty="0"/>
              <a:t>I John 1:9, “If we confess our sins, He is faithful and just to forgive us our sins </a:t>
            </a:r>
          </a:p>
          <a:p>
            <a:r>
              <a:rPr lang="en-US" sz="1300" dirty="0"/>
              <a:t>and to cleanse us from all unrighteousness.”</a:t>
            </a:r>
          </a:p>
          <a:p>
            <a:r>
              <a:rPr lang="en-US" sz="1300" dirty="0"/>
              <a:t> </a:t>
            </a:r>
          </a:p>
          <a:p>
            <a:r>
              <a:rPr lang="en-US" sz="1300" dirty="0"/>
              <a:t>Fear of being discovered: antidote is the grace of being known and accepted as you really are.</a:t>
            </a:r>
          </a:p>
          <a:p>
            <a:r>
              <a:rPr lang="en-US" sz="1300" dirty="0"/>
              <a:t> </a:t>
            </a:r>
          </a:p>
          <a:p>
            <a:pPr lvl="0"/>
            <a:r>
              <a:rPr lang="en-US" sz="1300" dirty="0"/>
              <a:t>Embrace who you are in Christ. I AM A CHILD OF THE KING</a:t>
            </a:r>
          </a:p>
          <a:p>
            <a:r>
              <a:rPr lang="en-US" sz="1300" dirty="0"/>
              <a:t>	</a:t>
            </a:r>
          </a:p>
          <a:p>
            <a:pPr lvl="0"/>
            <a:r>
              <a:rPr lang="en-US" sz="1300" dirty="0"/>
              <a:t>Find a safe person who will extend grace and acceptance to you when you confess what you are trying to hide from the world. </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21</a:t>
            </a:fld>
            <a:endParaRPr lang="en-US"/>
          </a:p>
        </p:txBody>
      </p:sp>
    </p:spTree>
    <p:extLst>
      <p:ext uri="{BB962C8B-B14F-4D97-AF65-F5344CB8AC3E}">
        <p14:creationId xmlns:p14="http://schemas.microsoft.com/office/powerpoint/2010/main" val="99807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22</a:t>
            </a:fld>
            <a:endParaRPr lang="en-US"/>
          </a:p>
        </p:txBody>
      </p:sp>
    </p:spTree>
    <p:extLst>
      <p:ext uri="{BB962C8B-B14F-4D97-AF65-F5344CB8AC3E}">
        <p14:creationId xmlns:p14="http://schemas.microsoft.com/office/powerpoint/2010/main" val="1563261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What if my child chooses the wrong school, or marries the wrong person, or hangs out with the wrong crowd? </a:t>
            </a:r>
          </a:p>
          <a:p>
            <a:r>
              <a:rPr lang="en-US" sz="1300" dirty="0"/>
              <a:t>What if they are in an accident?</a:t>
            </a:r>
          </a:p>
          <a:p>
            <a:r>
              <a:rPr lang="en-US" sz="1300" dirty="0"/>
              <a:t>What if my husband loses his job? </a:t>
            </a:r>
          </a:p>
          <a:p>
            <a:r>
              <a:rPr lang="en-US" sz="1300" dirty="0"/>
              <a:t>What if they have a devastating illness?</a:t>
            </a:r>
          </a:p>
          <a:p>
            <a:r>
              <a:rPr lang="en-US" sz="1300" dirty="0"/>
              <a:t>What if we lose our home?</a:t>
            </a:r>
          </a:p>
          <a:p>
            <a:r>
              <a:rPr lang="en-US" sz="1300" dirty="0"/>
              <a:t>Fear leaves God out of the “what ifs.” </a:t>
            </a:r>
          </a:p>
          <a:p>
            <a:r>
              <a:rPr lang="en-US" sz="1300" dirty="0"/>
              <a:t>Fear practices thinking about how bad things could be. </a:t>
            </a:r>
          </a:p>
          <a:p>
            <a:r>
              <a:rPr lang="en-US" sz="1300" dirty="0"/>
              <a:t>The Bible says that perfect love casts out fear (1 John 4:18) . . . and God loves us perfectly. </a:t>
            </a:r>
          </a:p>
          <a:p>
            <a:r>
              <a:rPr lang="en-US" sz="1300" dirty="0"/>
              <a:t>His perfect love does not mean a pain-free life. </a:t>
            </a:r>
          </a:p>
          <a:p>
            <a:r>
              <a:rPr lang="en-US" sz="1300" dirty="0"/>
              <a:t>We need to tell ourselves the truth that includes God:</a:t>
            </a:r>
          </a:p>
          <a:p>
            <a:r>
              <a:rPr lang="en-US" sz="1300" dirty="0"/>
              <a:t>What if my child chooses the wrong school, or marries the wrong person, or hangs out with the wrong crowd? A good and loving God is in control.</a:t>
            </a:r>
          </a:p>
          <a:p>
            <a:r>
              <a:rPr lang="en-US" sz="1300" dirty="0"/>
              <a:t>What if they are in an accident? A good and loving God is in control.</a:t>
            </a:r>
          </a:p>
          <a:p>
            <a:r>
              <a:rPr lang="en-US" sz="1300" dirty="0"/>
              <a:t>What if my husband loses his job? A good and loving God is in control.</a:t>
            </a:r>
          </a:p>
          <a:p>
            <a:r>
              <a:rPr lang="en-US" sz="1300" dirty="0"/>
              <a:t>What if they have a devastating illness? A good and loving God is in control.</a:t>
            </a:r>
          </a:p>
          <a:p>
            <a:r>
              <a:rPr lang="en-US" sz="1300" dirty="0"/>
              <a:t>What if we lose our home? A good and loving God is in control.</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23</a:t>
            </a:fld>
            <a:endParaRPr lang="en-US"/>
          </a:p>
        </p:txBody>
      </p:sp>
    </p:spTree>
    <p:extLst>
      <p:ext uri="{BB962C8B-B14F-4D97-AF65-F5344CB8AC3E}">
        <p14:creationId xmlns:p14="http://schemas.microsoft.com/office/powerpoint/2010/main" val="4065640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24</a:t>
            </a:fld>
            <a:endParaRPr lang="en-US"/>
          </a:p>
        </p:txBody>
      </p:sp>
    </p:spTree>
    <p:extLst>
      <p:ext uri="{BB962C8B-B14F-4D97-AF65-F5344CB8AC3E}">
        <p14:creationId xmlns:p14="http://schemas.microsoft.com/office/powerpoint/2010/main" val="216107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25</a:t>
            </a:fld>
            <a:endParaRPr lang="en-US"/>
          </a:p>
        </p:txBody>
      </p:sp>
    </p:spTree>
    <p:extLst>
      <p:ext uri="{BB962C8B-B14F-4D97-AF65-F5344CB8AC3E}">
        <p14:creationId xmlns:p14="http://schemas.microsoft.com/office/powerpoint/2010/main" val="3080156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I invite you to slip to your knees and kneel down</a:t>
            </a:r>
          </a:p>
          <a:p>
            <a:r>
              <a:rPr lang="en-US" sz="1500" dirty="0"/>
              <a:t>For some: it’s time for you to come to Christ for the first time, opening your heart to Him, to trust Him to be your Savior and your Lord. </a:t>
            </a:r>
          </a:p>
          <a:p>
            <a:r>
              <a:rPr lang="en-US" sz="1500" dirty="0"/>
              <a:t>For some: submit new areas of your heart to Jesus. Especially the fear. </a:t>
            </a:r>
          </a:p>
          <a:p>
            <a:r>
              <a:rPr lang="en-US" sz="1500" dirty="0"/>
              <a:t>Tell Him you are afraid and invite Him into it. He already knows it’s there . . . Be honest!</a:t>
            </a:r>
          </a:p>
          <a:p>
            <a:endParaRPr lang="en-US" sz="1500" dirty="0"/>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26</a:t>
            </a:fld>
            <a:endParaRPr lang="en-US"/>
          </a:p>
        </p:txBody>
      </p:sp>
    </p:spTree>
    <p:extLst>
      <p:ext uri="{BB962C8B-B14F-4D97-AF65-F5344CB8AC3E}">
        <p14:creationId xmlns:p14="http://schemas.microsoft.com/office/powerpoint/2010/main" val="266980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How do we do that? You can only smile at the future if you’re not afraid. Let’s talk about FEAR.</a:t>
            </a:r>
          </a:p>
        </p:txBody>
      </p:sp>
      <p:sp>
        <p:nvSpPr>
          <p:cNvPr id="4" name="Slide Number Placeholder 3"/>
          <p:cNvSpPr>
            <a:spLocks noGrp="1"/>
          </p:cNvSpPr>
          <p:nvPr>
            <p:ph type="sldNum" sz="quarter" idx="10"/>
          </p:nvPr>
        </p:nvSpPr>
        <p:spPr/>
        <p:txBody>
          <a:bodyPr/>
          <a:lstStyle/>
          <a:p>
            <a:fld id="{1F4F1DBF-E8FC-4443-9CFC-22FBD1CF4EB6}" type="slidenum">
              <a:rPr lang="en-US" smtClean="0"/>
              <a:t>3</a:t>
            </a:fld>
            <a:endParaRPr lang="en-US"/>
          </a:p>
        </p:txBody>
      </p:sp>
    </p:spTree>
    <p:extLst>
      <p:ext uri="{BB962C8B-B14F-4D97-AF65-F5344CB8AC3E}">
        <p14:creationId xmlns:p14="http://schemas.microsoft.com/office/powerpoint/2010/main" val="2334914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4</a:t>
            </a:fld>
            <a:endParaRPr lang="en-US"/>
          </a:p>
        </p:txBody>
      </p:sp>
    </p:spTree>
    <p:extLst>
      <p:ext uri="{BB962C8B-B14F-4D97-AF65-F5344CB8AC3E}">
        <p14:creationId xmlns:p14="http://schemas.microsoft.com/office/powerpoint/2010/main" val="318581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5</a:t>
            </a:fld>
            <a:endParaRPr lang="en-US"/>
          </a:p>
        </p:txBody>
      </p:sp>
    </p:spTree>
    <p:extLst>
      <p:ext uri="{BB962C8B-B14F-4D97-AF65-F5344CB8AC3E}">
        <p14:creationId xmlns:p14="http://schemas.microsoft.com/office/powerpoint/2010/main" val="166375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A lot of people are afraid of going to hell</a:t>
            </a:r>
            <a:r>
              <a:rPr lang="en-US" sz="1300" dirty="0"/>
              <a:t>. </a:t>
            </a:r>
          </a:p>
          <a:p>
            <a:r>
              <a:rPr lang="en-US" sz="1300" dirty="0"/>
              <a:t>Trust in Christ! </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6</a:t>
            </a:fld>
            <a:endParaRPr lang="en-US"/>
          </a:p>
        </p:txBody>
      </p:sp>
    </p:spTree>
    <p:extLst>
      <p:ext uri="{BB962C8B-B14F-4D97-AF65-F5344CB8AC3E}">
        <p14:creationId xmlns:p14="http://schemas.microsoft.com/office/powerpoint/2010/main" val="355443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And the testimony is this, that God has given us eternal life, and this life is in His Son.</a:t>
            </a:r>
          </a:p>
          <a:p>
            <a:r>
              <a:rPr lang="en-US" sz="1300" dirty="0"/>
              <a:t>He who has the Son has the life; he who does not have the Son of God does not have the life. (1 John 5:11-12)</a:t>
            </a:r>
          </a:p>
          <a:p>
            <a:r>
              <a:rPr lang="en-US" sz="1300" dirty="0"/>
              <a:t> </a:t>
            </a:r>
          </a:p>
          <a:p>
            <a:r>
              <a:rPr lang="en-US" sz="1300" dirty="0"/>
              <a:t>Once you do, what does take to STAY out of hell? </a:t>
            </a:r>
          </a:p>
          <a:p>
            <a:r>
              <a:rPr lang="en-US" sz="1300" dirty="0"/>
              <a:t>You are in God’s family. You can’t get “unborn.” </a:t>
            </a:r>
          </a:p>
          <a:p>
            <a:r>
              <a:rPr lang="en-US" sz="1300" dirty="0"/>
              <a:t>You are in the Son’s hand, and the Father’s hand.</a:t>
            </a:r>
          </a:p>
          <a:p>
            <a:r>
              <a:rPr lang="en-US" sz="1300" dirty="0"/>
              <a:t>"My sheep hear My voice, and I know them, and they follow Me;</a:t>
            </a:r>
          </a:p>
          <a:p>
            <a:r>
              <a:rPr lang="en-US" sz="1300" dirty="0"/>
              <a:t>and I give eternal life to them, and they will never perish; and no one will snatch them out of My hand.</a:t>
            </a:r>
          </a:p>
          <a:p>
            <a:r>
              <a:rPr lang="en-US" sz="1300" dirty="0"/>
              <a:t>“My Father, who has given them to Me, is greater than all; and no one is able to snatch them out of the Father's hand.</a:t>
            </a:r>
          </a:p>
          <a:p>
            <a:r>
              <a:rPr lang="en-US" sz="1300" dirty="0"/>
              <a:t>"I and the Father are one." (John 10:27-30)</a:t>
            </a:r>
          </a:p>
          <a:p>
            <a:endParaRPr lang="en-US" dirty="0"/>
          </a:p>
          <a:p>
            <a:pPr defTabSz="966612"/>
            <a:r>
              <a:rPr lang="en-US" sz="1300" dirty="0"/>
              <a:t>Pink jewel &lt;&lt; display case &lt;&lt; box &lt;&lt; Bigger box</a:t>
            </a:r>
          </a:p>
          <a:p>
            <a:endParaRPr lang="en-US" dirty="0"/>
          </a:p>
        </p:txBody>
      </p:sp>
      <p:sp>
        <p:nvSpPr>
          <p:cNvPr id="4" name="Slide Number Placeholder 3"/>
          <p:cNvSpPr>
            <a:spLocks noGrp="1"/>
          </p:cNvSpPr>
          <p:nvPr>
            <p:ph type="sldNum" sz="quarter" idx="10"/>
          </p:nvPr>
        </p:nvSpPr>
        <p:spPr/>
        <p:txBody>
          <a:bodyPr/>
          <a:lstStyle/>
          <a:p>
            <a:fld id="{1F4F1DBF-E8FC-4443-9CFC-22FBD1CF4EB6}" type="slidenum">
              <a:rPr lang="en-US" smtClean="0"/>
              <a:t>7</a:t>
            </a:fld>
            <a:endParaRPr lang="en-US"/>
          </a:p>
        </p:txBody>
      </p:sp>
    </p:spTree>
    <p:extLst>
      <p:ext uri="{BB962C8B-B14F-4D97-AF65-F5344CB8AC3E}">
        <p14:creationId xmlns:p14="http://schemas.microsoft.com/office/powerpoint/2010/main" val="151793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F1DBF-E8FC-4443-9CFC-22FBD1CF4EB6}" type="slidenum">
              <a:rPr lang="en-US" smtClean="0"/>
              <a:t>8</a:t>
            </a:fld>
            <a:endParaRPr lang="en-US"/>
          </a:p>
        </p:txBody>
      </p:sp>
    </p:spTree>
    <p:extLst>
      <p:ext uri="{BB962C8B-B14F-4D97-AF65-F5344CB8AC3E}">
        <p14:creationId xmlns:p14="http://schemas.microsoft.com/office/powerpoint/2010/main" val="295574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fear death.</a:t>
            </a:r>
          </a:p>
        </p:txBody>
      </p:sp>
      <p:sp>
        <p:nvSpPr>
          <p:cNvPr id="4" name="Slide Number Placeholder 3"/>
          <p:cNvSpPr>
            <a:spLocks noGrp="1"/>
          </p:cNvSpPr>
          <p:nvPr>
            <p:ph type="sldNum" sz="quarter" idx="10"/>
          </p:nvPr>
        </p:nvSpPr>
        <p:spPr/>
        <p:txBody>
          <a:bodyPr/>
          <a:lstStyle/>
          <a:p>
            <a:fld id="{1F4F1DBF-E8FC-4443-9CFC-22FBD1CF4EB6}" type="slidenum">
              <a:rPr lang="en-US" smtClean="0"/>
              <a:t>9</a:t>
            </a:fld>
            <a:endParaRPr lang="en-US"/>
          </a:p>
        </p:txBody>
      </p:sp>
    </p:spTree>
    <p:extLst>
      <p:ext uri="{BB962C8B-B14F-4D97-AF65-F5344CB8AC3E}">
        <p14:creationId xmlns:p14="http://schemas.microsoft.com/office/powerpoint/2010/main" val="2092728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7/9/2017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7/9/2017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7/9/2017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7/9/2017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7/9/2017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7/9/2017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7/9/2017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Freedom for the future</a:t>
            </a:r>
          </a:p>
        </p:txBody>
      </p:sp>
      <p:sp>
        <p:nvSpPr>
          <p:cNvPr id="3" name="Subtitle 2"/>
          <p:cNvSpPr>
            <a:spLocks noGrp="1"/>
          </p:cNvSpPr>
          <p:nvPr>
            <p:ph type="subTitle" idx="1"/>
          </p:nvPr>
        </p:nvSpPr>
        <p:spPr>
          <a:xfrm>
            <a:off x="1371600" y="3628500"/>
            <a:ext cx="9448800" cy="1279401"/>
          </a:xfrm>
        </p:spPr>
        <p:txBody>
          <a:bodyPr>
            <a:normAutofit/>
          </a:bodyPr>
          <a:lstStyle/>
          <a:p>
            <a:r>
              <a:rPr lang="en-US" dirty="0"/>
              <a:t>Sue Bohlin</a:t>
            </a:r>
          </a:p>
          <a:p>
            <a:r>
              <a:rPr lang="en-US" dirty="0"/>
              <a:t>Women’s Retreat at Sea 2017</a:t>
            </a:r>
          </a:p>
          <a:p>
            <a:r>
              <a:rPr lang="en-US" dirty="0"/>
              <a:t>@</a:t>
            </a:r>
            <a:r>
              <a:rPr lang="en-US" dirty="0" err="1"/>
              <a:t>suebohlin</a:t>
            </a:r>
            <a:endParaRPr lang="en-US" dirty="0"/>
          </a:p>
          <a:p>
            <a:endParaRPr lang="en-US" dirty="0"/>
          </a:p>
        </p:txBody>
      </p:sp>
    </p:spTree>
    <p:extLst>
      <p:ext uri="{BB962C8B-B14F-4D97-AF65-F5344CB8AC3E}">
        <p14:creationId xmlns:p14="http://schemas.microsoft.com/office/powerpoint/2010/main" val="104497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death</a:t>
            </a:r>
          </a:p>
        </p:txBody>
      </p:sp>
      <p:sp>
        <p:nvSpPr>
          <p:cNvPr id="3" name="Content Placeholder 2"/>
          <p:cNvSpPr>
            <a:spLocks noGrp="1"/>
          </p:cNvSpPr>
          <p:nvPr>
            <p:ph idx="1"/>
          </p:nvPr>
        </p:nvSpPr>
        <p:spPr>
          <a:xfrm>
            <a:off x="685800" y="3236686"/>
            <a:ext cx="10820400" cy="2981999"/>
          </a:xfrm>
        </p:spPr>
        <p:txBody>
          <a:bodyPr>
            <a:normAutofit/>
          </a:bodyPr>
          <a:lstStyle/>
          <a:p>
            <a:pPr marL="0" indent="0" algn="ctr">
              <a:buNone/>
            </a:pPr>
            <a:r>
              <a:rPr lang="en-US" sz="4000" dirty="0"/>
              <a:t>O Death, where is  your victory?</a:t>
            </a:r>
          </a:p>
          <a:p>
            <a:pPr marL="0" indent="0" algn="ctr">
              <a:buNone/>
            </a:pPr>
            <a:r>
              <a:rPr lang="en-US" sz="4000" dirty="0"/>
              <a:t>O Death, where is your sting?</a:t>
            </a:r>
          </a:p>
          <a:p>
            <a:pPr marL="0" indent="0" algn="ctr">
              <a:buNone/>
            </a:pPr>
            <a:r>
              <a:rPr lang="en-US" sz="3600" dirty="0"/>
              <a:t>1 Corinthians 15:55</a:t>
            </a:r>
          </a:p>
        </p:txBody>
      </p:sp>
    </p:spTree>
    <p:extLst>
      <p:ext uri="{BB962C8B-B14F-4D97-AF65-F5344CB8AC3E}">
        <p14:creationId xmlns:p14="http://schemas.microsoft.com/office/powerpoint/2010/main" val="289073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5952" y="2928657"/>
            <a:ext cx="10820400" cy="4024125"/>
          </a:xfrm>
        </p:spPr>
        <p:txBody>
          <a:bodyPr/>
          <a:lstStyle/>
          <a:p>
            <a:pPr marL="0" indent="0" algn="ctr">
              <a:buNone/>
            </a:pPr>
            <a:r>
              <a:rPr lang="en-US" sz="4800" b="1" dirty="0"/>
              <a:t>When I am afraid, I will trust in You. </a:t>
            </a:r>
          </a:p>
          <a:p>
            <a:pPr marL="0" indent="0" algn="ctr">
              <a:buNone/>
            </a:pPr>
            <a:r>
              <a:rPr lang="en-US" sz="3600" b="1" dirty="0"/>
              <a:t>Psalm 56:3</a:t>
            </a:r>
            <a:endParaRPr lang="en-US" sz="3600" dirty="0"/>
          </a:p>
          <a:p>
            <a:endParaRPr lang="en-US" dirty="0"/>
          </a:p>
          <a:p>
            <a:endParaRPr lang="en-US" dirty="0"/>
          </a:p>
        </p:txBody>
      </p:sp>
    </p:spTree>
    <p:extLst>
      <p:ext uri="{BB962C8B-B14F-4D97-AF65-F5344CB8AC3E}">
        <p14:creationId xmlns:p14="http://schemas.microsoft.com/office/powerpoint/2010/main" val="91512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man: people pleasing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8500" y="2248694"/>
            <a:ext cx="5715000" cy="3914775"/>
          </a:xfrm>
        </p:spPr>
      </p:pic>
    </p:spTree>
    <p:extLst>
      <p:ext uri="{BB962C8B-B14F-4D97-AF65-F5344CB8AC3E}">
        <p14:creationId xmlns:p14="http://schemas.microsoft.com/office/powerpoint/2010/main" val="187547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man: people pleasing</a:t>
            </a:r>
          </a:p>
        </p:txBody>
      </p:sp>
      <p:sp>
        <p:nvSpPr>
          <p:cNvPr id="3" name="Content Placeholder 2"/>
          <p:cNvSpPr>
            <a:spLocks noGrp="1"/>
          </p:cNvSpPr>
          <p:nvPr>
            <p:ph idx="1"/>
          </p:nvPr>
        </p:nvSpPr>
        <p:spPr>
          <a:xfrm>
            <a:off x="685800" y="3408218"/>
            <a:ext cx="10820400" cy="2810467"/>
          </a:xfrm>
        </p:spPr>
        <p:txBody>
          <a:bodyPr/>
          <a:lstStyle/>
          <a:p>
            <a:pPr marL="0" indent="0">
              <a:buNone/>
            </a:pPr>
            <a:r>
              <a:rPr lang="en-US" sz="3600" dirty="0"/>
              <a:t>Fear of man will prove to be a snare, but whoever trusts in the </a:t>
            </a:r>
            <a:r>
              <a:rPr lang="en-US" sz="3600" cap="small" dirty="0"/>
              <a:t>Lord</a:t>
            </a:r>
            <a:r>
              <a:rPr lang="en-US" sz="3600" dirty="0"/>
              <a:t> is kept safe. </a:t>
            </a:r>
          </a:p>
          <a:p>
            <a:pPr marL="0" indent="0" algn="r">
              <a:buNone/>
            </a:pPr>
            <a:r>
              <a:rPr lang="en-US" sz="3600" dirty="0"/>
              <a:t>Proverbs 29:25</a:t>
            </a:r>
          </a:p>
          <a:p>
            <a:endParaRPr lang="en-US" dirty="0"/>
          </a:p>
        </p:txBody>
      </p:sp>
    </p:spTree>
    <p:extLst>
      <p:ext uri="{BB962C8B-B14F-4D97-AF65-F5344CB8AC3E}">
        <p14:creationId xmlns:p14="http://schemas.microsoft.com/office/powerpoint/2010/main" val="291392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man: people pleasing</a:t>
            </a:r>
          </a:p>
        </p:txBody>
      </p:sp>
      <p:sp>
        <p:nvSpPr>
          <p:cNvPr id="3" name="Content Placeholder 2"/>
          <p:cNvSpPr>
            <a:spLocks noGrp="1"/>
          </p:cNvSpPr>
          <p:nvPr>
            <p:ph idx="1"/>
          </p:nvPr>
        </p:nvSpPr>
        <p:spPr>
          <a:xfrm>
            <a:off x="685800" y="2194560"/>
            <a:ext cx="10820400" cy="4541091"/>
          </a:xfrm>
        </p:spPr>
        <p:txBody>
          <a:bodyPr>
            <a:normAutofit fontScale="92500" lnSpcReduction="10000"/>
          </a:bodyPr>
          <a:lstStyle/>
          <a:p>
            <a:r>
              <a:rPr lang="en-US" sz="3600" dirty="0"/>
              <a:t>You can’t say no because the other person will be upset with you.</a:t>
            </a:r>
          </a:p>
          <a:p>
            <a:r>
              <a:rPr lang="en-US" sz="3600" dirty="0"/>
              <a:t>You’re always giving gifts and doing things to insure people will like you.</a:t>
            </a:r>
          </a:p>
          <a:p>
            <a:r>
              <a:rPr lang="en-US" sz="3600" dirty="0"/>
              <a:t>What other people want and need is always more important than your wants and needs. If you even know what your wants and needs are!</a:t>
            </a:r>
          </a:p>
          <a:p>
            <a:r>
              <a:rPr lang="en-US" sz="3600" dirty="0"/>
              <a:t>You always say yes because you are afraid they will leave you.</a:t>
            </a:r>
          </a:p>
          <a:p>
            <a:pPr marL="0" indent="0">
              <a:buNone/>
            </a:pPr>
            <a:endParaRPr lang="en-US" sz="3200" dirty="0"/>
          </a:p>
        </p:txBody>
      </p:sp>
    </p:spTree>
    <p:extLst>
      <p:ext uri="{BB962C8B-B14F-4D97-AF65-F5344CB8AC3E}">
        <p14:creationId xmlns:p14="http://schemas.microsoft.com/office/powerpoint/2010/main" val="26665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man: people pleasing</a:t>
            </a:r>
          </a:p>
        </p:txBody>
      </p:sp>
      <p:sp>
        <p:nvSpPr>
          <p:cNvPr id="3" name="Content Placeholder 2"/>
          <p:cNvSpPr>
            <a:spLocks noGrp="1"/>
          </p:cNvSpPr>
          <p:nvPr>
            <p:ph idx="1"/>
          </p:nvPr>
        </p:nvSpPr>
        <p:spPr>
          <a:xfrm>
            <a:off x="685800" y="2194560"/>
            <a:ext cx="10820400" cy="4541091"/>
          </a:xfrm>
        </p:spPr>
        <p:txBody>
          <a:bodyPr>
            <a:normAutofit/>
          </a:bodyPr>
          <a:lstStyle/>
          <a:p>
            <a:r>
              <a:rPr lang="en-US" sz="3300" dirty="0"/>
              <a:t>You always back down from arguments</a:t>
            </a:r>
          </a:p>
          <a:p>
            <a:r>
              <a:rPr lang="en-US" sz="3300" dirty="0"/>
              <a:t>When there is a conflict, you avoid discussing it.</a:t>
            </a:r>
          </a:p>
          <a:p>
            <a:r>
              <a:rPr lang="en-US" sz="3300" dirty="0"/>
              <a:t>You feel guilty taking any time for yourself</a:t>
            </a:r>
          </a:p>
          <a:p>
            <a:r>
              <a:rPr lang="en-US" sz="3300" dirty="0"/>
              <a:t>People take advantage of you</a:t>
            </a:r>
          </a:p>
          <a:p>
            <a:pPr marL="0" indent="0">
              <a:buNone/>
            </a:pPr>
            <a:endParaRPr lang="en-US" sz="3300" dirty="0"/>
          </a:p>
        </p:txBody>
      </p:sp>
    </p:spTree>
    <p:extLst>
      <p:ext uri="{BB962C8B-B14F-4D97-AF65-F5344CB8AC3E}">
        <p14:creationId xmlns:p14="http://schemas.microsoft.com/office/powerpoint/2010/main" val="312014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man: people pleasing</a:t>
            </a:r>
          </a:p>
        </p:txBody>
      </p:sp>
      <p:sp>
        <p:nvSpPr>
          <p:cNvPr id="3" name="Content Placeholder 2"/>
          <p:cNvSpPr>
            <a:spLocks noGrp="1"/>
          </p:cNvSpPr>
          <p:nvPr>
            <p:ph idx="1"/>
          </p:nvPr>
        </p:nvSpPr>
        <p:spPr/>
        <p:txBody>
          <a:bodyPr>
            <a:normAutofit/>
          </a:bodyPr>
          <a:lstStyle/>
          <a:p>
            <a:r>
              <a:rPr lang="en-US" sz="2800" dirty="0"/>
              <a:t>“The fear of man is being more impressed with man’s reaction to our actions than with God’s reaction. That’s bondage. When we have the fear of God upon us, we are impressed only with God’s reaction. We are freed from the concern of what people think. That’s freedom! That’s release! That’s great relief!”</a:t>
            </a:r>
          </a:p>
          <a:p>
            <a:pPr marL="0" indent="0" algn="r">
              <a:buNone/>
            </a:pPr>
            <a:br>
              <a:rPr lang="en-US" sz="2800" dirty="0"/>
            </a:br>
            <a:r>
              <a:rPr lang="en-US" sz="2000" dirty="0"/>
              <a:t>Joy Dawson</a:t>
            </a:r>
          </a:p>
          <a:p>
            <a:pPr marL="0" indent="0" algn="r">
              <a:buNone/>
            </a:pPr>
            <a:r>
              <a:rPr lang="en-US" sz="2000" i="1" dirty="0"/>
              <a:t>Intimate Friendship With God </a:t>
            </a:r>
          </a:p>
          <a:p>
            <a:pPr marL="0" indent="0" algn="r">
              <a:buNone/>
            </a:pPr>
            <a:r>
              <a:rPr lang="en-US" sz="2000" i="1" dirty="0"/>
              <a:t>Through Understanding the Fear of the Lord</a:t>
            </a:r>
            <a:endParaRPr lang="en-US" sz="2000" dirty="0"/>
          </a:p>
          <a:p>
            <a:endParaRPr lang="en-US" dirty="0"/>
          </a:p>
        </p:txBody>
      </p:sp>
    </p:spTree>
    <p:extLst>
      <p:ext uri="{BB962C8B-B14F-4D97-AF65-F5344CB8AC3E}">
        <p14:creationId xmlns:p14="http://schemas.microsoft.com/office/powerpoint/2010/main" val="283408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Fear of man: people pleasing</a:t>
            </a:r>
          </a:p>
        </p:txBody>
      </p:sp>
      <p:sp>
        <p:nvSpPr>
          <p:cNvPr id="3" name="Content Placeholder 2"/>
          <p:cNvSpPr>
            <a:spLocks noGrp="1"/>
          </p:cNvSpPr>
          <p:nvPr>
            <p:ph sz="half" idx="1"/>
          </p:nvPr>
        </p:nvSpPr>
        <p:spPr>
          <a:xfrm>
            <a:off x="685800" y="3322749"/>
            <a:ext cx="5334000" cy="2895935"/>
          </a:xfrm>
        </p:spPr>
        <p:txBody>
          <a:bodyPr>
            <a:normAutofit/>
          </a:bodyPr>
          <a:lstStyle/>
          <a:p>
            <a:pPr marL="0" indent="0" algn="r">
              <a:buNone/>
            </a:pPr>
            <a:r>
              <a:rPr lang="en-US" sz="3200" dirty="0"/>
              <a:t>Unhook yourself from other people’s opinions and hook yourself to God’s opinion. </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09893" y="2702258"/>
            <a:ext cx="5145696" cy="3634148"/>
          </a:xfrm>
        </p:spPr>
      </p:pic>
    </p:spTree>
    <p:extLst>
      <p:ext uri="{BB962C8B-B14F-4D97-AF65-F5344CB8AC3E}">
        <p14:creationId xmlns:p14="http://schemas.microsoft.com/office/powerpoint/2010/main" val="302567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am a child of the king!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9504" y="1751527"/>
            <a:ext cx="7477027" cy="4990563"/>
          </a:xfrm>
          <a:prstGeom prst="rect">
            <a:avLst/>
          </a:prstGeom>
        </p:spPr>
      </p:pic>
    </p:spTree>
    <p:extLst>
      <p:ext uri="{BB962C8B-B14F-4D97-AF65-F5344CB8AC3E}">
        <p14:creationId xmlns:p14="http://schemas.microsoft.com/office/powerpoint/2010/main" val="4924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5952" y="2928657"/>
            <a:ext cx="10820400" cy="4024125"/>
          </a:xfrm>
        </p:spPr>
        <p:txBody>
          <a:bodyPr/>
          <a:lstStyle/>
          <a:p>
            <a:pPr marL="0" indent="0" algn="ctr">
              <a:buNone/>
            </a:pPr>
            <a:r>
              <a:rPr lang="en-US" sz="4800" b="1" dirty="0"/>
              <a:t>When I am afraid, I will trust in You. </a:t>
            </a:r>
          </a:p>
          <a:p>
            <a:pPr marL="0" indent="0" algn="ctr">
              <a:buNone/>
            </a:pPr>
            <a:r>
              <a:rPr lang="en-US" sz="3600" b="1" dirty="0"/>
              <a:t>Psalm 56:3</a:t>
            </a:r>
            <a:endParaRPr lang="en-US" sz="3600" dirty="0"/>
          </a:p>
          <a:p>
            <a:endParaRPr lang="en-US" dirty="0"/>
          </a:p>
          <a:p>
            <a:endParaRPr lang="en-US" dirty="0"/>
          </a:p>
        </p:txBody>
      </p:sp>
    </p:spTree>
    <p:extLst>
      <p:ext uri="{BB962C8B-B14F-4D97-AF65-F5344CB8AC3E}">
        <p14:creationId xmlns:p14="http://schemas.microsoft.com/office/powerpoint/2010/main" val="70966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e Adventures Of Tob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41564" y="1352283"/>
            <a:ext cx="8381230" cy="5492870"/>
          </a:xfrm>
        </p:spPr>
      </p:pic>
    </p:spTree>
    <p:extLst>
      <p:ext uri="{BB962C8B-B14F-4D97-AF65-F5344CB8AC3E}">
        <p14:creationId xmlns:p14="http://schemas.microsoft.com/office/powerpoint/2010/main" val="358641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exposure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600" y="2547969"/>
            <a:ext cx="4876800" cy="3316224"/>
          </a:xfrm>
        </p:spPr>
      </p:pic>
    </p:spTree>
    <p:extLst>
      <p:ext uri="{BB962C8B-B14F-4D97-AF65-F5344CB8AC3E}">
        <p14:creationId xmlns:p14="http://schemas.microsoft.com/office/powerpoint/2010/main" val="20815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Perfectionism and Controlling Behavior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1518" y="2134675"/>
            <a:ext cx="8892860" cy="4446430"/>
          </a:xfrm>
        </p:spPr>
      </p:pic>
    </p:spTree>
    <p:extLst>
      <p:ext uri="{BB962C8B-B14F-4D97-AF65-F5344CB8AC3E}">
        <p14:creationId xmlns:p14="http://schemas.microsoft.com/office/powerpoint/2010/main" val="16040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5952" y="2928657"/>
            <a:ext cx="10820400" cy="4024125"/>
          </a:xfrm>
        </p:spPr>
        <p:txBody>
          <a:bodyPr/>
          <a:lstStyle/>
          <a:p>
            <a:pPr marL="0" indent="0" algn="ctr">
              <a:buNone/>
            </a:pPr>
            <a:r>
              <a:rPr lang="en-US" sz="4800" b="1" dirty="0"/>
              <a:t>When I am afraid, I will trust in You. </a:t>
            </a:r>
          </a:p>
          <a:p>
            <a:pPr marL="0" indent="0" algn="ctr">
              <a:buNone/>
            </a:pPr>
            <a:r>
              <a:rPr lang="en-US" sz="3600" b="1" dirty="0"/>
              <a:t>Psalm 56:3</a:t>
            </a:r>
            <a:endParaRPr lang="en-US" sz="3600" dirty="0"/>
          </a:p>
          <a:p>
            <a:endParaRPr lang="en-US" dirty="0"/>
          </a:p>
          <a:p>
            <a:endParaRPr lang="en-US" dirty="0"/>
          </a:p>
        </p:txBody>
      </p:sp>
    </p:spTree>
    <p:extLst>
      <p:ext uri="{BB962C8B-B14F-4D97-AF65-F5344CB8AC3E}">
        <p14:creationId xmlns:p14="http://schemas.microsoft.com/office/powerpoint/2010/main" val="391757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for our loved ones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13751" y="2193925"/>
            <a:ext cx="4278098" cy="4024313"/>
          </a:xfr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27043" y="2193925"/>
            <a:ext cx="4024313" cy="4024313"/>
          </a:xfrm>
        </p:spPr>
      </p:pic>
    </p:spTree>
    <p:extLst>
      <p:ext uri="{BB962C8B-B14F-4D97-AF65-F5344CB8AC3E}">
        <p14:creationId xmlns:p14="http://schemas.microsoft.com/office/powerpoint/2010/main" val="179669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4B7A-705C-4195-8762-9D5BDEEFA84F}"/>
              </a:ext>
            </a:extLst>
          </p:cNvPr>
          <p:cNvSpPr>
            <a:spLocks noGrp="1"/>
          </p:cNvSpPr>
          <p:nvPr>
            <p:ph type="title"/>
          </p:nvPr>
        </p:nvSpPr>
        <p:spPr>
          <a:xfrm>
            <a:off x="993913" y="2911225"/>
            <a:ext cx="10532165" cy="1293028"/>
          </a:xfrm>
        </p:spPr>
        <p:txBody>
          <a:bodyPr>
            <a:normAutofit fontScale="90000"/>
          </a:bodyPr>
          <a:lstStyle/>
          <a:p>
            <a:pPr marL="0" indent="0" algn="ctr"/>
            <a:r>
              <a:rPr lang="en-US" b="1" i="1" dirty="0"/>
              <a:t>My circumstances are no indicator </a:t>
            </a:r>
            <a:br>
              <a:rPr lang="en-US" b="1" i="1" dirty="0"/>
            </a:br>
            <a:r>
              <a:rPr lang="en-US" b="1" i="1" dirty="0"/>
              <a:t>of the goodness of God</a:t>
            </a:r>
            <a:br>
              <a:rPr lang="en-US" i="1" dirty="0"/>
            </a:br>
            <a:endParaRPr lang="en-US" dirty="0"/>
          </a:p>
        </p:txBody>
      </p:sp>
      <p:sp>
        <p:nvSpPr>
          <p:cNvPr id="3" name="Content Placeholder 2">
            <a:extLst>
              <a:ext uri="{FF2B5EF4-FFF2-40B4-BE49-F238E27FC236}">
                <a16:creationId xmlns:a16="http://schemas.microsoft.com/office/drawing/2014/main" id="{4984B774-AFAF-4E22-9A95-CD536BFFA600}"/>
              </a:ext>
            </a:extLst>
          </p:cNvPr>
          <p:cNvSpPr>
            <a:spLocks noGrp="1"/>
          </p:cNvSpPr>
          <p:nvPr>
            <p:ph idx="1"/>
          </p:nvPr>
        </p:nvSpPr>
        <p:spPr>
          <a:xfrm>
            <a:off x="546652" y="4420925"/>
            <a:ext cx="10820400" cy="4024125"/>
          </a:xfrm>
        </p:spPr>
        <p:txBody>
          <a:bodyPr/>
          <a:lstStyle/>
          <a:p>
            <a:endParaRPr lang="en-US"/>
          </a:p>
        </p:txBody>
      </p:sp>
    </p:spTree>
    <p:extLst>
      <p:ext uri="{BB962C8B-B14F-4D97-AF65-F5344CB8AC3E}">
        <p14:creationId xmlns:p14="http://schemas.microsoft.com/office/powerpoint/2010/main" val="342209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normAutofit/>
          </a:bodyPr>
          <a:lstStyle/>
          <a:p>
            <a:pPr marL="0" indent="0">
              <a:buNone/>
            </a:pPr>
            <a:endParaRPr lang="en-US" dirty="0"/>
          </a:p>
        </p:txBody>
      </p:sp>
      <p:pic>
        <p:nvPicPr>
          <p:cNvPr id="4" name="Picture 3" descr="A close up of text on a white background&#10;&#10;Description generated with very high confidence">
            <a:extLst>
              <a:ext uri="{FF2B5EF4-FFF2-40B4-BE49-F238E27FC236}">
                <a16:creationId xmlns:a16="http://schemas.microsoft.com/office/drawing/2014/main" id="{D734D8AD-28AF-4A5A-AD49-736DB65B4028}"/>
              </a:ext>
            </a:extLst>
          </p:cNvPr>
          <p:cNvPicPr>
            <a:picLocks noChangeAspect="1"/>
          </p:cNvPicPr>
          <p:nvPr/>
        </p:nvPicPr>
        <p:blipFill>
          <a:blip r:embed="rId3"/>
          <a:stretch>
            <a:fillRect/>
          </a:stretch>
        </p:blipFill>
        <p:spPr>
          <a:xfrm>
            <a:off x="1660470" y="0"/>
            <a:ext cx="8871059" cy="6858000"/>
          </a:xfrm>
          <a:prstGeom prst="rect">
            <a:avLst/>
          </a:prstGeom>
        </p:spPr>
      </p:pic>
    </p:spTree>
    <p:extLst>
      <p:ext uri="{BB962C8B-B14F-4D97-AF65-F5344CB8AC3E}">
        <p14:creationId xmlns:p14="http://schemas.microsoft.com/office/powerpoint/2010/main" val="373455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5952" y="2928657"/>
            <a:ext cx="10820400" cy="4024125"/>
          </a:xfrm>
        </p:spPr>
        <p:txBody>
          <a:bodyPr/>
          <a:lstStyle/>
          <a:p>
            <a:pPr marL="0" indent="0" algn="ctr">
              <a:buNone/>
            </a:pPr>
            <a:r>
              <a:rPr lang="en-US" sz="4800" b="1" dirty="0"/>
              <a:t>When I am afraid, I will trust in You. </a:t>
            </a:r>
          </a:p>
          <a:p>
            <a:pPr marL="0" indent="0" algn="ctr">
              <a:buNone/>
            </a:pPr>
            <a:r>
              <a:rPr lang="en-US" sz="3600" b="1" dirty="0"/>
              <a:t>Psalm 56:3</a:t>
            </a:r>
            <a:endParaRPr lang="en-US" sz="3600" dirty="0"/>
          </a:p>
          <a:p>
            <a:endParaRPr lang="en-US" dirty="0"/>
          </a:p>
          <a:p>
            <a:endParaRPr lang="en-US" dirty="0"/>
          </a:p>
        </p:txBody>
      </p:sp>
    </p:spTree>
    <p:extLst>
      <p:ext uri="{BB962C8B-B14F-4D97-AF65-F5344CB8AC3E}">
        <p14:creationId xmlns:p14="http://schemas.microsoft.com/office/powerpoint/2010/main" val="6877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Ps 34:5 They looked to Him and were radiant, And their faces will never be ashamed.</a:t>
            </a:r>
          </a:p>
          <a:p>
            <a:r>
              <a:rPr lang="en-US" dirty="0" err="1"/>
              <a:t>Prov</a:t>
            </a:r>
            <a:r>
              <a:rPr lang="en-US" dirty="0"/>
              <a:t> 31:25 Strength and dignity are her clothing, And she smiles at the future.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414" y="3416926"/>
            <a:ext cx="5911403" cy="3325164"/>
          </a:xfrm>
          <a:prstGeom prst="rect">
            <a:avLst/>
          </a:prstGeom>
        </p:spPr>
      </p:pic>
    </p:spTree>
    <p:extLst>
      <p:ext uri="{BB962C8B-B14F-4D97-AF65-F5344CB8AC3E}">
        <p14:creationId xmlns:p14="http://schemas.microsoft.com/office/powerpoint/2010/main" val="5554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you afraid of?</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2423" y="2193925"/>
            <a:ext cx="6047153" cy="4024313"/>
          </a:xfrm>
        </p:spPr>
      </p:pic>
    </p:spTree>
    <p:extLst>
      <p:ext uri="{BB962C8B-B14F-4D97-AF65-F5344CB8AC3E}">
        <p14:creationId xmlns:p14="http://schemas.microsoft.com/office/powerpoint/2010/main" val="387317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5952" y="2928657"/>
            <a:ext cx="10820400" cy="4024125"/>
          </a:xfrm>
        </p:spPr>
        <p:txBody>
          <a:bodyPr/>
          <a:lstStyle/>
          <a:p>
            <a:pPr marL="0" indent="0" algn="ctr">
              <a:buNone/>
            </a:pPr>
            <a:r>
              <a:rPr lang="en-US" sz="4800" b="1" dirty="0"/>
              <a:t>When I am afraid, I will trust in You. </a:t>
            </a:r>
          </a:p>
          <a:p>
            <a:pPr marL="0" indent="0" algn="ctr">
              <a:buNone/>
            </a:pPr>
            <a:r>
              <a:rPr lang="en-US" sz="3600" b="1" dirty="0"/>
              <a:t>Psalm 56:3</a:t>
            </a:r>
            <a:endParaRPr lang="en-US" sz="3600" dirty="0"/>
          </a:p>
          <a:p>
            <a:endParaRPr lang="en-US" dirty="0"/>
          </a:p>
          <a:p>
            <a:endParaRPr lang="en-US" dirty="0"/>
          </a:p>
        </p:txBody>
      </p:sp>
    </p:spTree>
    <p:extLst>
      <p:ext uri="{BB962C8B-B14F-4D97-AF65-F5344CB8AC3E}">
        <p14:creationId xmlns:p14="http://schemas.microsoft.com/office/powerpoint/2010/main" val="72432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Hell</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3125" y="2193925"/>
            <a:ext cx="5365750" cy="4024313"/>
          </a:xfrm>
        </p:spPr>
      </p:pic>
    </p:spTree>
    <p:extLst>
      <p:ext uri="{BB962C8B-B14F-4D97-AF65-F5344CB8AC3E}">
        <p14:creationId xmlns:p14="http://schemas.microsoft.com/office/powerpoint/2010/main" val="264811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FF00"/>
              </a:solidFill>
            </a:endParaRPr>
          </a:p>
        </p:txBody>
      </p:sp>
      <p:sp>
        <p:nvSpPr>
          <p:cNvPr id="3" name="Content Placeholder 2"/>
          <p:cNvSpPr>
            <a:spLocks noGrp="1"/>
          </p:cNvSpPr>
          <p:nvPr>
            <p:ph idx="1"/>
          </p:nvPr>
        </p:nvSpPr>
        <p:spPr/>
        <p:txBody>
          <a:bodyPr/>
          <a:lstStyle/>
          <a:p>
            <a:pPr marL="0" indent="0">
              <a:buNone/>
            </a:pPr>
            <a:r>
              <a:rPr lang="en-US" sz="2800" dirty="0"/>
              <a:t>And the testimony is this, that God has given us eternal life, and this life is in His Son.</a:t>
            </a:r>
          </a:p>
          <a:p>
            <a:pPr marL="0" indent="0">
              <a:buNone/>
            </a:pPr>
            <a:r>
              <a:rPr lang="en-US" sz="2800" dirty="0"/>
              <a:t>He who has the Son has the life; he who does not have the Son of God does not have the life. </a:t>
            </a:r>
          </a:p>
          <a:p>
            <a:pPr marL="0" indent="0">
              <a:buNone/>
            </a:pPr>
            <a:r>
              <a:rPr lang="en-US" sz="2800" dirty="0"/>
              <a:t>These things I have written to you who believe in the name of the Son of God, so that you may </a:t>
            </a:r>
            <a:r>
              <a:rPr lang="en-US" sz="2800" b="1" i="1" u="sng" dirty="0">
                <a:solidFill>
                  <a:srgbClr val="FFFF00"/>
                </a:solidFill>
              </a:rPr>
              <a:t>KNOW</a:t>
            </a:r>
            <a:r>
              <a:rPr lang="en-US" sz="2800" dirty="0"/>
              <a:t> that you have eternal life.</a:t>
            </a:r>
          </a:p>
          <a:p>
            <a:pPr marL="0" indent="0">
              <a:buNone/>
            </a:pPr>
            <a:r>
              <a:rPr lang="en-US" dirty="0"/>
              <a:t>									1 John 5:11-13</a:t>
            </a:r>
          </a:p>
          <a:p>
            <a:endParaRPr lang="en-US" dirty="0"/>
          </a:p>
        </p:txBody>
      </p:sp>
    </p:spTree>
    <p:extLst>
      <p:ext uri="{BB962C8B-B14F-4D97-AF65-F5344CB8AC3E}">
        <p14:creationId xmlns:p14="http://schemas.microsoft.com/office/powerpoint/2010/main" val="52665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5952" y="2928657"/>
            <a:ext cx="10820400" cy="4024125"/>
          </a:xfrm>
        </p:spPr>
        <p:txBody>
          <a:bodyPr/>
          <a:lstStyle/>
          <a:p>
            <a:pPr marL="0" indent="0" algn="ctr">
              <a:buNone/>
            </a:pPr>
            <a:r>
              <a:rPr lang="en-US" sz="4800" b="1" dirty="0"/>
              <a:t>When I am afraid, I will trust in You. </a:t>
            </a:r>
          </a:p>
          <a:p>
            <a:pPr marL="0" indent="0" algn="ctr">
              <a:buNone/>
            </a:pPr>
            <a:r>
              <a:rPr lang="en-US" sz="3600" b="1" dirty="0"/>
              <a:t>Psalm 56:3</a:t>
            </a:r>
            <a:endParaRPr lang="en-US" sz="3600" dirty="0"/>
          </a:p>
          <a:p>
            <a:endParaRPr lang="en-US" dirty="0"/>
          </a:p>
          <a:p>
            <a:endParaRPr lang="en-US" dirty="0"/>
          </a:p>
        </p:txBody>
      </p:sp>
    </p:spTree>
    <p:extLst>
      <p:ext uri="{BB962C8B-B14F-4D97-AF65-F5344CB8AC3E}">
        <p14:creationId xmlns:p14="http://schemas.microsoft.com/office/powerpoint/2010/main" val="248572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death</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6495" y="2193925"/>
            <a:ext cx="4339010" cy="4024313"/>
          </a:xfrm>
        </p:spPr>
      </p:pic>
    </p:spTree>
    <p:extLst>
      <p:ext uri="{BB962C8B-B14F-4D97-AF65-F5344CB8AC3E}">
        <p14:creationId xmlns:p14="http://schemas.microsoft.com/office/powerpoint/2010/main" val="170911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TC104033937[[fn=Vapor Trail]]</Template>
  <TotalTime>2335</TotalTime>
  <Words>1425</Words>
  <Application>Microsoft Office PowerPoint</Application>
  <PresentationFormat>Widescreen</PresentationFormat>
  <Paragraphs>193</Paragraphs>
  <Slides>26</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Century Gothic</vt:lpstr>
      <vt:lpstr>Vapor Trail</vt:lpstr>
      <vt:lpstr>Freedom for the future</vt:lpstr>
      <vt:lpstr>PowerPoint Presentation</vt:lpstr>
      <vt:lpstr>PowerPoint Presentation</vt:lpstr>
      <vt:lpstr>What are you afraid of?</vt:lpstr>
      <vt:lpstr>PowerPoint Presentation</vt:lpstr>
      <vt:lpstr>Fear of Hell</vt:lpstr>
      <vt:lpstr>PowerPoint Presentation</vt:lpstr>
      <vt:lpstr>PowerPoint Presentation</vt:lpstr>
      <vt:lpstr>Fear of death</vt:lpstr>
      <vt:lpstr>Fear of death</vt:lpstr>
      <vt:lpstr>PowerPoint Presentation</vt:lpstr>
      <vt:lpstr>Fear of man: people pleasing</vt:lpstr>
      <vt:lpstr>Fear of man: people pleasing</vt:lpstr>
      <vt:lpstr>Fear of man: people pleasing</vt:lpstr>
      <vt:lpstr>Fear of man: people pleasing</vt:lpstr>
      <vt:lpstr>Fear of man: people pleasing</vt:lpstr>
      <vt:lpstr>Fear of man: people pleasing</vt:lpstr>
      <vt:lpstr>I am a child of the king!</vt:lpstr>
      <vt:lpstr>PowerPoint Presentation</vt:lpstr>
      <vt:lpstr>Fear of exposure</vt:lpstr>
      <vt:lpstr>Perfectionism and Controlling Behavior</vt:lpstr>
      <vt:lpstr>PowerPoint Presentation</vt:lpstr>
      <vt:lpstr>Fear for our loved ones</vt:lpstr>
      <vt:lpstr>My circumstances are no indicator  of the goodness of God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 for the future</dc:title>
  <dc:creator>Sue Bohlin</dc:creator>
  <cp:lastModifiedBy>Sue</cp:lastModifiedBy>
  <cp:revision>24</cp:revision>
  <cp:lastPrinted>2017-07-05T14:56:03Z</cp:lastPrinted>
  <dcterms:created xsi:type="dcterms:W3CDTF">2014-11-07T10:53:43Z</dcterms:created>
  <dcterms:modified xsi:type="dcterms:W3CDTF">2017-07-10T00:32:21Z</dcterms:modified>
</cp:coreProperties>
</file>