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EDC6D-027D-4C17-984B-6814B1EE75A6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AC049-B611-4051-B54A-E5E51998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Arrow is</a:t>
            </a:r>
            <a:r>
              <a:rPr lang="en-US" baseline="0" dirty="0" smtClean="0"/>
              <a:t> like a splinter in the soul </a:t>
            </a:r>
            <a:r>
              <a:rPr lang="en-US" baseline="0" dirty="0" smtClean="0">
                <a:sym typeface="Wingdings" pitchFamily="2" charset="2"/>
              </a:rPr>
              <a:t> infection, pus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easy, but simple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Grieving—get the tears from the inside to the outside.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Limited number of tears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Crying, journaling, screaming, punching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Letting go of the hot potato is forgiveness. Hanging onto the hot potato is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unforgiveness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Jesus: I have asbestos hands—give Me your potato!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Physical hot potato cools down.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Emotional hot potato gets hard, like cement inside us.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Letting go of the hot potato is forgiveness. Hanging onto the hot potato is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unforgiveness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Jesus: I have asbestos hands—give Me your potato!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Physical hot potato cools down.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Emotional hot potato gets hard, like cement inside us.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Forgive and forget.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memories are stored in the brain by electronic impulses and by chemical transference.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are not commanded to “forgive and forget.”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Forgiveness is not trust. 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Forgiveness is a gift; trust is earned.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Kevin doesn’t trust Jeremiah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Forgiveness is not reconciliation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Reconciliation takes two, not one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Rom 12:18 live at peace with all men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Forgiveness does not mean what they did was OK.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 hurt you. It wasn’t OK.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was sin that required the death of Jesus. 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Forgiving doesn’t mean the offender gets away with it.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Gal 6:7 Do not be deceived, God is not mocked; for whatever a man sows, this he will also reap.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“Somebody has to pay!” Jesus did.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C049-B611-4051-B54A-E5E5199827F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6AA20-697F-4A33-A219-8A3C383A5855}" type="datetimeFigureOut">
              <a:rPr lang="en-US" smtClean="0"/>
              <a:pPr/>
              <a:t>3/10/2012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5B6D1-3242-4CCB-BDC9-96B7A277B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be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838200"/>
            <a:ext cx="6858000" cy="1470025"/>
          </a:xfrm>
        </p:spPr>
        <p:txBody>
          <a:bodyPr>
            <a:normAutofit fontScale="90000"/>
          </a:bodyPr>
          <a:lstStyle/>
          <a:p>
            <a:r>
              <a:rPr lang="en-US" sz="7200" b="1" dirty="0" smtClean="0"/>
              <a:t>Forgiveness</a:t>
            </a:r>
            <a:r>
              <a:rPr lang="en-US" sz="7200" b="1" smtClean="0"/>
              <a:t/>
            </a:r>
            <a:br>
              <a:rPr lang="en-US" sz="7200" b="1" smtClean="0"/>
            </a:br>
            <a:r>
              <a:rPr lang="en-US" sz="5300" b="1" smtClean="0"/>
              <a:t>LHM 2012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876800"/>
            <a:ext cx="49530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Sue Bohlin</a:t>
            </a:r>
          </a:p>
          <a:p>
            <a:r>
              <a:rPr lang="en-US" dirty="0" smtClean="0"/>
              <a:t>Probe Ministries</a:t>
            </a:r>
          </a:p>
          <a:p>
            <a:r>
              <a:rPr lang="en-US" dirty="0" smtClean="0">
                <a:hlinkClick r:id="rId3"/>
              </a:rPr>
              <a:t>www.probe.org</a:t>
            </a:r>
            <a:endParaRPr lang="en-US" dirty="0" smtClean="0"/>
          </a:p>
          <a:p>
            <a:r>
              <a:rPr lang="en-US" dirty="0" smtClean="0"/>
              <a:t>Suebohlin.com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dirty="0"/>
              <a:t>Forgiveness means acknowledging the offense and then transferring the offender over to God in our hearts.</a:t>
            </a:r>
          </a:p>
          <a:p>
            <a:endParaRPr lang="en-US" dirty="0"/>
          </a:p>
          <a:p>
            <a:r>
              <a:rPr lang="en-US" dirty="0"/>
              <a:t>Forgiving someone means we deliberately choose to not to hold his offense against him and not to bring it up again.</a:t>
            </a:r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biblical Greek, forgive means “send away.”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Steps to Forgiveness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000" dirty="0" smtClean="0"/>
              <a:t>Acknowledge </a:t>
            </a:r>
            <a:r>
              <a:rPr lang="en-US" sz="4000" dirty="0"/>
              <a:t>the </a:t>
            </a:r>
            <a:r>
              <a:rPr lang="en-US" sz="4000" dirty="0" smtClean="0"/>
              <a:t>offense</a:t>
            </a:r>
          </a:p>
          <a:p>
            <a:pPr marL="514350" indent="-514350">
              <a:buAutoNum type="arabicPeriod"/>
            </a:pPr>
            <a:endParaRPr lang="en-US" sz="4000" dirty="0"/>
          </a:p>
          <a:p>
            <a:pPr>
              <a:buNone/>
            </a:pPr>
            <a:r>
              <a:rPr lang="en-US" sz="4000" dirty="0"/>
              <a:t>2. Turn the person over to God to repay them</a:t>
            </a:r>
          </a:p>
          <a:p>
            <a:endParaRPr lang="en-US" sz="4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12192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The Jesus Jail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Placeholder 5" descr="jailcell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12500" b="12500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 anyone ever hurt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arrow was lodged in your heart.</a:t>
            </a:r>
          </a:p>
          <a:p>
            <a:r>
              <a:rPr lang="en-US" dirty="0" smtClean="0"/>
              <a:t>Arrows generate lies</a:t>
            </a:r>
          </a:p>
          <a:p>
            <a:r>
              <a:rPr lang="en-US" dirty="0" smtClean="0"/>
              <a:t>Arrows generate pain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forgiveness feels like</a:t>
            </a:r>
            <a:endParaRPr lang="en-US" b="1" dirty="0"/>
          </a:p>
        </p:txBody>
      </p:sp>
      <p:pic>
        <p:nvPicPr>
          <p:cNvPr id="5" name="Content Placeholder 4" descr="longstemmedrose.gif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484508" y="1600200"/>
            <a:ext cx="1983984" cy="4525963"/>
          </a:xfrm>
        </p:spPr>
      </p:pic>
      <p:pic>
        <p:nvPicPr>
          <p:cNvPr id="6" name="Content Placeholder 5" descr="wrapping-wrist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4800600" y="3886200"/>
            <a:ext cx="4038600" cy="2679730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“How do You bring emotional healing?”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09800"/>
            <a:ext cx="3352800" cy="3687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Grieving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7400" y="4343400"/>
            <a:ext cx="2819400" cy="178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Forgiving</a:t>
            </a:r>
            <a:endParaRPr lang="en-US" sz="4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983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The </a:t>
            </a:r>
            <a:r>
              <a:rPr lang="en-US" dirty="0"/>
              <a:t>Jewish perspective on forgiveness: if the offender hasn’t repented, you don’t have to forgive.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962400"/>
            <a:ext cx="4038600" cy="21637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NT: Forgiveness is completely dependent on us. 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4953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5334000" cy="4525963"/>
          </a:xfrm>
        </p:spPr>
        <p:txBody>
          <a:bodyPr/>
          <a:lstStyle/>
          <a:p>
            <a:r>
              <a:rPr lang="en-US" dirty="0"/>
              <a:t>Forgiving: letting go of my right to see you suffer for what you did to me. </a:t>
            </a:r>
          </a:p>
          <a:p>
            <a:r>
              <a:rPr lang="en-US" dirty="0" smtClean="0"/>
              <a:t>Removing your hands from the other person’s throat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 descr="http://t2.gstatic.com/images?q=tbn:ANd9GcTq2n-IfBC2x-TjhOtZKKVbIehBMjSlBDn7S4LVwwOFcC5al3X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4114800"/>
            <a:ext cx="3297203" cy="25146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572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“LETTING GO”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pota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54181" y="3886200"/>
            <a:ext cx="3689819" cy="29718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57200" y="358775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“LETTING GO”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7650" name="Picture 2" descr="http://t1.gstatic.com/images?q=tbn:ANd9GcTlK_eq9WH7UYB0ekiCmjnuUMElMfG1TJzrMzE81Xv7FEd12zI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038600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Misunderstandings About Forgiveness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“Forgive and Forget”</a:t>
            </a:r>
          </a:p>
          <a:p>
            <a:r>
              <a:rPr lang="en-US" b="1" dirty="0" smtClean="0"/>
              <a:t>Forgiving is not trust</a:t>
            </a:r>
          </a:p>
          <a:p>
            <a:r>
              <a:rPr lang="en-US" b="1" dirty="0" smtClean="0"/>
              <a:t>Forgiving is not reconciliation</a:t>
            </a:r>
          </a:p>
          <a:p>
            <a:r>
              <a:rPr lang="en-US" b="1" dirty="0" smtClean="0"/>
              <a:t>Forgiving </a:t>
            </a:r>
            <a:r>
              <a:rPr lang="en-US" b="1" dirty="0"/>
              <a:t>does not mean what they did was OK.</a:t>
            </a:r>
            <a:endParaRPr lang="en-US" dirty="0"/>
          </a:p>
          <a:p>
            <a:r>
              <a:rPr lang="en-US" b="1" dirty="0"/>
              <a:t>Forgiving doesn’t mean the offender gets away with it.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376</Words>
  <Application>Microsoft Office PowerPoint</Application>
  <PresentationFormat>On-screen Show (4:3)</PresentationFormat>
  <Paragraphs>81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Forgiveness LHM 2012</vt:lpstr>
      <vt:lpstr>Has anyone ever hurt you?</vt:lpstr>
      <vt:lpstr>What forgiveness feels like</vt:lpstr>
      <vt:lpstr>“How do You bring emotional healing?”</vt:lpstr>
      <vt:lpstr>Slide 5</vt:lpstr>
      <vt:lpstr>Slide 6</vt:lpstr>
      <vt:lpstr>“LETTING GO”</vt:lpstr>
      <vt:lpstr>“LETTING GO”</vt:lpstr>
      <vt:lpstr>Misunderstandings About Forgiveness</vt:lpstr>
      <vt:lpstr>Slide 10</vt:lpstr>
      <vt:lpstr>Steps to Forgiveness</vt:lpstr>
      <vt:lpstr>The Jesus Jail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Forgiveness LHY 2012</dc:title>
  <dc:creator>Sue</dc:creator>
  <cp:lastModifiedBy>Sue</cp:lastModifiedBy>
  <cp:revision>6</cp:revision>
  <dcterms:created xsi:type="dcterms:W3CDTF">2012-03-02T12:27:54Z</dcterms:created>
  <dcterms:modified xsi:type="dcterms:W3CDTF">2012-03-10T16:42:21Z</dcterms:modified>
</cp:coreProperties>
</file>